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6" r:id="rId4"/>
    <p:sldMasterId id="2147483730" r:id="rId5"/>
    <p:sldMasterId id="2147483737" r:id="rId6"/>
    <p:sldMasterId id="2147483749" r:id="rId7"/>
    <p:sldMasterId id="2147483758" r:id="rId8"/>
  </p:sldMasterIdLst>
  <p:notesMasterIdLst>
    <p:notesMasterId r:id="rId12"/>
  </p:notesMasterIdLst>
  <p:handoutMasterIdLst>
    <p:handoutMasterId r:id="rId13"/>
  </p:handoutMasterIdLst>
  <p:sldIdLst>
    <p:sldId id="295" r:id="rId9"/>
    <p:sldId id="848" r:id="rId10"/>
    <p:sldId id="849" r:id="rId11"/>
  </p:sldIdLst>
  <p:sldSz cx="9144000" cy="6858000" type="screen4x3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adeep Gupta" initials="DG" lastIdx="11" clrIdx="0">
    <p:extLst>
      <p:ext uri="{19B8F6BF-5375-455C-9EA6-DF929625EA0E}">
        <p15:presenceInfo xmlns:p15="http://schemas.microsoft.com/office/powerpoint/2012/main" userId="Devadeep Gupta" providerId="None"/>
      </p:ext>
    </p:extLst>
  </p:cmAuthor>
  <p:cmAuthor id="2" name="Adam AT Taylor" initials="AAT" lastIdx="117" clrIdx="1">
    <p:extLst>
      <p:ext uri="{19B8F6BF-5375-455C-9EA6-DF929625EA0E}">
        <p15:presenceInfo xmlns:p15="http://schemas.microsoft.com/office/powerpoint/2012/main" userId="Adam AT Taylor" providerId="None"/>
      </p:ext>
    </p:extLst>
  </p:cmAuthor>
  <p:cmAuthor id="3" name="Mitchel SC Ng" initials="MSN" lastIdx="5" clrIdx="2">
    <p:extLst>
      <p:ext uri="{19B8F6BF-5375-455C-9EA6-DF929625EA0E}">
        <p15:presenceInfo xmlns:p15="http://schemas.microsoft.com/office/powerpoint/2012/main" userId="S-1-5-21-1009845188-1641970364-1010270793-4302354" providerId="AD"/>
      </p:ext>
    </p:extLst>
  </p:cmAuthor>
  <p:cmAuthor id="4" name="Ava YL Wan" initials="AYW" lastIdx="3" clrIdx="3">
    <p:extLst>
      <p:ext uri="{19B8F6BF-5375-455C-9EA6-DF929625EA0E}">
        <p15:presenceInfo xmlns:p15="http://schemas.microsoft.com/office/powerpoint/2012/main" userId="S-1-5-21-1009845188-1641970364-1010270793-4433573" providerId="AD"/>
      </p:ext>
    </p:extLst>
  </p:cmAuthor>
  <p:cmAuthor id="5" name="Jasmit K Brar" initials="JKB" lastIdx="10" clrIdx="4">
    <p:extLst>
      <p:ext uri="{19B8F6BF-5375-455C-9EA6-DF929625EA0E}">
        <p15:presenceInfo xmlns:p15="http://schemas.microsoft.com/office/powerpoint/2012/main" userId="S-1-5-21-1009845188-1641970364-1010270793-32480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4E6"/>
    <a:srgbClr val="FEF0F1"/>
    <a:srgbClr val="996633"/>
    <a:srgbClr val="000000"/>
    <a:srgbClr val="C2C7CB"/>
    <a:srgbClr val="4E565C"/>
    <a:srgbClr val="A89968"/>
    <a:srgbClr val="1B365D"/>
    <a:srgbClr val="5CB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5" autoAdjust="0"/>
    <p:restoredTop sz="94073" autoAdjust="0"/>
  </p:normalViewPr>
  <p:slideViewPr>
    <p:cSldViewPr snapToGrid="0">
      <p:cViewPr varScale="1">
        <p:scale>
          <a:sx n="62" d="100"/>
          <a:sy n="62" d="100"/>
        </p:scale>
        <p:origin x="846" y="66"/>
      </p:cViewPr>
      <p:guideLst>
        <p:guide orient="horz" pos="9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264" y="200"/>
      </p:cViewPr>
      <p:guideLst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65B1B-0ED7-425D-9E06-784599C5EDB6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C07F24-B5AF-49C8-BAE7-A5BD4B99FB19}">
      <dgm:prSet phldrT="[Text]" custT="1"/>
      <dgm:spPr/>
      <dgm:t>
        <a:bodyPr/>
        <a:lstStyle/>
        <a:p>
          <a:r>
            <a:rPr lang="en-US" sz="1200" dirty="0"/>
            <a:t>Rookie</a:t>
          </a:r>
          <a:endParaRPr lang="en-GB" sz="1200" dirty="0"/>
        </a:p>
      </dgm:t>
    </dgm:pt>
    <dgm:pt modelId="{A3BE639D-2402-40AE-A368-E252A0E2B12A}" type="parTrans" cxnId="{887BA507-D169-4B51-BA3F-146AD5045B41}">
      <dgm:prSet/>
      <dgm:spPr/>
      <dgm:t>
        <a:bodyPr/>
        <a:lstStyle/>
        <a:p>
          <a:endParaRPr lang="en-GB" sz="1100"/>
        </a:p>
      </dgm:t>
    </dgm:pt>
    <dgm:pt modelId="{8350C594-5C0B-477E-9C39-581319404E10}" type="sibTrans" cxnId="{887BA507-D169-4B51-BA3F-146AD5045B41}">
      <dgm:prSet/>
      <dgm:spPr/>
      <dgm:t>
        <a:bodyPr/>
        <a:lstStyle/>
        <a:p>
          <a:endParaRPr lang="en-GB" sz="1100"/>
        </a:p>
      </dgm:t>
    </dgm:pt>
    <dgm:pt modelId="{9820E7B2-24AC-48B5-9F34-6305327C19D4}">
      <dgm:prSet phldrT="[Text]" custT="1"/>
      <dgm:spPr/>
      <dgm:t>
        <a:bodyPr/>
        <a:lstStyle/>
        <a:p>
          <a:r>
            <a:rPr lang="en-US" sz="1200" dirty="0"/>
            <a:t>PE Gold</a:t>
          </a:r>
          <a:endParaRPr lang="en-GB" sz="1200" dirty="0"/>
        </a:p>
      </dgm:t>
    </dgm:pt>
    <dgm:pt modelId="{FECC2760-F9FD-43F8-B1CC-D6EB661C7C47}" type="parTrans" cxnId="{596383D1-34AB-428D-AD17-129D48650458}">
      <dgm:prSet/>
      <dgm:spPr/>
      <dgm:t>
        <a:bodyPr/>
        <a:lstStyle/>
        <a:p>
          <a:endParaRPr lang="en-GB" sz="1100"/>
        </a:p>
      </dgm:t>
    </dgm:pt>
    <dgm:pt modelId="{791D9E69-2B63-4F02-B95F-52072EA44769}" type="sibTrans" cxnId="{596383D1-34AB-428D-AD17-129D48650458}">
      <dgm:prSet/>
      <dgm:spPr/>
      <dgm:t>
        <a:bodyPr/>
        <a:lstStyle/>
        <a:p>
          <a:endParaRPr lang="en-GB" sz="1100"/>
        </a:p>
      </dgm:t>
    </dgm:pt>
    <dgm:pt modelId="{65D85CF1-0674-44E4-BBEB-75E15AAC8563}">
      <dgm:prSet phldrT="[Text]" custT="1"/>
      <dgm:spPr/>
      <dgm:t>
        <a:bodyPr/>
        <a:lstStyle/>
        <a:p>
          <a:r>
            <a:rPr lang="en-US" sz="1200" dirty="0"/>
            <a:t>PE Platinum</a:t>
          </a:r>
          <a:endParaRPr lang="en-GB" sz="1200" dirty="0"/>
        </a:p>
      </dgm:t>
    </dgm:pt>
    <dgm:pt modelId="{A4CE521F-005A-4AB4-B4F7-7B1BEAD47575}" type="parTrans" cxnId="{7F7283AF-778B-4F26-9DC1-4BCCE736F4DC}">
      <dgm:prSet/>
      <dgm:spPr/>
      <dgm:t>
        <a:bodyPr/>
        <a:lstStyle/>
        <a:p>
          <a:endParaRPr lang="en-GB" sz="1100"/>
        </a:p>
      </dgm:t>
    </dgm:pt>
    <dgm:pt modelId="{34231A70-F28E-464E-B95F-C5DAE821BB78}" type="sibTrans" cxnId="{7F7283AF-778B-4F26-9DC1-4BCCE736F4DC}">
      <dgm:prSet/>
      <dgm:spPr/>
      <dgm:t>
        <a:bodyPr/>
        <a:lstStyle/>
        <a:p>
          <a:endParaRPr lang="en-GB" sz="1100"/>
        </a:p>
      </dgm:t>
    </dgm:pt>
    <dgm:pt modelId="{C69AEA85-8D5B-47E2-ACD2-1F3500A4E583}">
      <dgm:prSet phldrT="[Text]" custT="1"/>
      <dgm:spPr/>
      <dgm:t>
        <a:bodyPr/>
        <a:lstStyle/>
        <a:p>
          <a:r>
            <a:rPr lang="en-US" sz="1200" dirty="0"/>
            <a:t>PE Diamond</a:t>
          </a:r>
          <a:endParaRPr lang="en-GB" sz="1200" dirty="0"/>
        </a:p>
      </dgm:t>
    </dgm:pt>
    <dgm:pt modelId="{6121925E-7DCF-4F3A-93EE-CDC2E98CB1E0}" type="parTrans" cxnId="{75531F66-0E13-4147-98F7-7131C811A74B}">
      <dgm:prSet/>
      <dgm:spPr/>
      <dgm:t>
        <a:bodyPr/>
        <a:lstStyle/>
        <a:p>
          <a:endParaRPr lang="en-GB" sz="1100"/>
        </a:p>
      </dgm:t>
    </dgm:pt>
    <dgm:pt modelId="{7CC1097B-1F8B-4F0E-B053-036DDDF74A00}" type="sibTrans" cxnId="{75531F66-0E13-4147-98F7-7131C811A74B}">
      <dgm:prSet/>
      <dgm:spPr/>
      <dgm:t>
        <a:bodyPr/>
        <a:lstStyle/>
        <a:p>
          <a:endParaRPr lang="en-GB" sz="1100"/>
        </a:p>
      </dgm:t>
    </dgm:pt>
    <dgm:pt modelId="{3AB90AA9-ACAE-4D10-942A-D709EA803871}">
      <dgm:prSet phldrT="[Text]" custT="1"/>
      <dgm:spPr/>
      <dgm:t>
        <a:bodyPr/>
        <a:lstStyle/>
        <a:p>
          <a:r>
            <a:rPr lang="en-US" sz="1200" dirty="0"/>
            <a:t>Leads matching</a:t>
          </a:r>
          <a:endParaRPr lang="en-GB" sz="1200" dirty="0"/>
        </a:p>
      </dgm:t>
    </dgm:pt>
    <dgm:pt modelId="{95B968B5-00A3-42CA-BE3E-EF3361F1020C}" type="parTrans" cxnId="{2ADADFE0-4314-40CF-BBBC-41E745829C30}">
      <dgm:prSet/>
      <dgm:spPr/>
      <dgm:t>
        <a:bodyPr/>
        <a:lstStyle/>
        <a:p>
          <a:endParaRPr lang="en-GB"/>
        </a:p>
      </dgm:t>
    </dgm:pt>
    <dgm:pt modelId="{B2F3F693-F0ED-41F1-81F6-953E17927E39}" type="sibTrans" cxnId="{2ADADFE0-4314-40CF-BBBC-41E745829C30}">
      <dgm:prSet/>
      <dgm:spPr/>
      <dgm:t>
        <a:bodyPr/>
        <a:lstStyle/>
        <a:p>
          <a:endParaRPr lang="en-GB"/>
        </a:p>
      </dgm:t>
    </dgm:pt>
    <dgm:pt modelId="{0E7961B8-4182-4406-B778-093A443F1F48}">
      <dgm:prSet phldrT="[Text]" custT="1"/>
      <dgm:spPr/>
      <dgm:t>
        <a:bodyPr/>
        <a:lstStyle/>
        <a:p>
          <a:r>
            <a:rPr lang="en-US" sz="1200" dirty="0"/>
            <a:t>Potential PE</a:t>
          </a:r>
          <a:endParaRPr lang="en-GB" sz="1200" dirty="0"/>
        </a:p>
      </dgm:t>
    </dgm:pt>
    <dgm:pt modelId="{DAB1FCA7-D5C1-4DFB-95CA-A17304D18913}" type="parTrans" cxnId="{AB8AFBBC-F2B8-4B99-9521-E3866A3D027C}">
      <dgm:prSet/>
      <dgm:spPr/>
      <dgm:t>
        <a:bodyPr/>
        <a:lstStyle/>
        <a:p>
          <a:endParaRPr lang="en-GB"/>
        </a:p>
      </dgm:t>
    </dgm:pt>
    <dgm:pt modelId="{4F759EE4-AFE7-4392-8908-C8934929114D}" type="sibTrans" cxnId="{AB8AFBBC-F2B8-4B99-9521-E3866A3D027C}">
      <dgm:prSet/>
      <dgm:spPr/>
      <dgm:t>
        <a:bodyPr/>
        <a:lstStyle/>
        <a:p>
          <a:endParaRPr lang="en-GB"/>
        </a:p>
      </dgm:t>
    </dgm:pt>
    <dgm:pt modelId="{1D2BE203-9190-4395-A74F-CBD035B7CC1E}" type="pres">
      <dgm:prSet presAssocID="{EBF65B1B-0ED7-425D-9E06-784599C5EDB6}" presName="theList" presStyleCnt="0">
        <dgm:presLayoutVars>
          <dgm:dir/>
          <dgm:animLvl val="lvl"/>
          <dgm:resizeHandles val="exact"/>
        </dgm:presLayoutVars>
      </dgm:prSet>
      <dgm:spPr/>
    </dgm:pt>
    <dgm:pt modelId="{29A16FB7-96A0-499D-991D-0C4707669BA2}" type="pres">
      <dgm:prSet presAssocID="{DFC07F24-B5AF-49C8-BAE7-A5BD4B99FB19}" presName="compNode" presStyleCnt="0"/>
      <dgm:spPr/>
    </dgm:pt>
    <dgm:pt modelId="{F1BEAB64-973E-40E5-92C0-675D45AC429F}" type="pres">
      <dgm:prSet presAssocID="{DFC07F24-B5AF-49C8-BAE7-A5BD4B99FB19}" presName="noGeometry" presStyleCnt="0"/>
      <dgm:spPr/>
    </dgm:pt>
    <dgm:pt modelId="{51B90D28-C1CE-4F09-8815-9B18D13A1059}" type="pres">
      <dgm:prSet presAssocID="{DFC07F24-B5AF-49C8-BAE7-A5BD4B99FB19}" presName="childTextVisible" presStyleLbl="bgAccFollowNode1" presStyleIdx="0" presStyleCnt="6">
        <dgm:presLayoutVars>
          <dgm:bulletEnabled val="1"/>
        </dgm:presLayoutVars>
      </dgm:prSet>
      <dgm:spPr/>
    </dgm:pt>
    <dgm:pt modelId="{FCC06759-71D0-4EDF-B440-FB29197AF66E}" type="pres">
      <dgm:prSet presAssocID="{DFC07F24-B5AF-49C8-BAE7-A5BD4B99FB19}" presName="childTextHidden" presStyleLbl="bgAccFollowNode1" presStyleIdx="0" presStyleCnt="6"/>
      <dgm:spPr/>
    </dgm:pt>
    <dgm:pt modelId="{41432B17-D309-409F-BCF1-D2A3378D00ED}" type="pres">
      <dgm:prSet presAssocID="{DFC07F24-B5AF-49C8-BAE7-A5BD4B99FB19}" presName="parentText" presStyleLbl="node1" presStyleIdx="0" presStyleCnt="6" custScaleX="196722" custScaleY="189810">
        <dgm:presLayoutVars>
          <dgm:chMax val="1"/>
          <dgm:bulletEnabled val="1"/>
        </dgm:presLayoutVars>
      </dgm:prSet>
      <dgm:spPr/>
    </dgm:pt>
    <dgm:pt modelId="{667583C5-0FF2-4E7C-B4E8-D844EF4D33EB}" type="pres">
      <dgm:prSet presAssocID="{DFC07F24-B5AF-49C8-BAE7-A5BD4B99FB19}" presName="aSpace" presStyleCnt="0"/>
      <dgm:spPr/>
    </dgm:pt>
    <dgm:pt modelId="{ABCA649E-A63D-401D-9471-17946F147BBD}" type="pres">
      <dgm:prSet presAssocID="{0E7961B8-4182-4406-B778-093A443F1F48}" presName="compNode" presStyleCnt="0"/>
      <dgm:spPr/>
    </dgm:pt>
    <dgm:pt modelId="{3FB4CB8A-2CD6-4224-BF9B-D38E63364F6D}" type="pres">
      <dgm:prSet presAssocID="{0E7961B8-4182-4406-B778-093A443F1F48}" presName="noGeometry" presStyleCnt="0"/>
      <dgm:spPr/>
    </dgm:pt>
    <dgm:pt modelId="{D0F36E29-D0E6-4F60-91F4-9D063C48BF2F}" type="pres">
      <dgm:prSet presAssocID="{0E7961B8-4182-4406-B778-093A443F1F48}" presName="childTextVisible" presStyleLbl="bgAccFollowNode1" presStyleIdx="1" presStyleCnt="6">
        <dgm:presLayoutVars>
          <dgm:bulletEnabled val="1"/>
        </dgm:presLayoutVars>
      </dgm:prSet>
      <dgm:spPr>
        <a:noFill/>
      </dgm:spPr>
    </dgm:pt>
    <dgm:pt modelId="{A63D4089-1616-46AB-92C6-620D1D277CF2}" type="pres">
      <dgm:prSet presAssocID="{0E7961B8-4182-4406-B778-093A443F1F48}" presName="childTextHidden" presStyleLbl="bgAccFollowNode1" presStyleIdx="1" presStyleCnt="6"/>
      <dgm:spPr/>
    </dgm:pt>
    <dgm:pt modelId="{F1D0C6A9-3DC1-4CDA-B4D6-D3E52A178D9B}" type="pres">
      <dgm:prSet presAssocID="{0E7961B8-4182-4406-B778-093A443F1F48}" presName="parentText" presStyleLbl="node1" presStyleIdx="1" presStyleCnt="6" custScaleX="254356">
        <dgm:presLayoutVars>
          <dgm:chMax val="1"/>
          <dgm:bulletEnabled val="1"/>
        </dgm:presLayoutVars>
      </dgm:prSet>
      <dgm:spPr>
        <a:prstGeom prst="rect">
          <a:avLst/>
        </a:prstGeom>
      </dgm:spPr>
    </dgm:pt>
    <dgm:pt modelId="{0E55540C-E710-4890-BA1D-18049268FD89}" type="pres">
      <dgm:prSet presAssocID="{0E7961B8-4182-4406-B778-093A443F1F48}" presName="aSpace" presStyleCnt="0"/>
      <dgm:spPr/>
    </dgm:pt>
    <dgm:pt modelId="{FC4937A0-82C1-483C-8BBE-550C7B7D8173}" type="pres">
      <dgm:prSet presAssocID="{3AB90AA9-ACAE-4D10-942A-D709EA803871}" presName="compNode" presStyleCnt="0"/>
      <dgm:spPr/>
    </dgm:pt>
    <dgm:pt modelId="{2C48ABCF-69D2-4246-8E58-194CDBEC5C55}" type="pres">
      <dgm:prSet presAssocID="{3AB90AA9-ACAE-4D10-942A-D709EA803871}" presName="noGeometry" presStyleCnt="0"/>
      <dgm:spPr/>
    </dgm:pt>
    <dgm:pt modelId="{62E7AA03-50C0-4502-8BAA-7A1EDEEB1449}" type="pres">
      <dgm:prSet presAssocID="{3AB90AA9-ACAE-4D10-942A-D709EA803871}" presName="childTextVisible" presStyleLbl="bgAccFollowNode1" presStyleIdx="2" presStyleCnt="6">
        <dgm:presLayoutVars>
          <dgm:bulletEnabled val="1"/>
        </dgm:presLayoutVars>
      </dgm:prSet>
      <dgm:spPr>
        <a:noFill/>
      </dgm:spPr>
    </dgm:pt>
    <dgm:pt modelId="{734EA175-8E0B-4790-A41A-7137FF6D40A3}" type="pres">
      <dgm:prSet presAssocID="{3AB90AA9-ACAE-4D10-942A-D709EA803871}" presName="childTextHidden" presStyleLbl="bgAccFollowNode1" presStyleIdx="2" presStyleCnt="6"/>
      <dgm:spPr/>
    </dgm:pt>
    <dgm:pt modelId="{6724FBA9-E36A-4E8A-9198-9CCDA38CAEF4}" type="pres">
      <dgm:prSet presAssocID="{3AB90AA9-ACAE-4D10-942A-D709EA803871}" presName="parentText" presStyleLbl="node1" presStyleIdx="2" presStyleCnt="6" custScaleX="218142" custLinFactNeighborX="33557" custLinFactNeighborY="-28">
        <dgm:presLayoutVars>
          <dgm:chMax val="1"/>
          <dgm:bulletEnabled val="1"/>
        </dgm:presLayoutVars>
      </dgm:prSet>
      <dgm:spPr>
        <a:prstGeom prst="rect">
          <a:avLst/>
        </a:prstGeom>
      </dgm:spPr>
    </dgm:pt>
    <dgm:pt modelId="{2D6BB686-C095-44D0-8E72-7DD8DB078ACF}" type="pres">
      <dgm:prSet presAssocID="{3AB90AA9-ACAE-4D10-942A-D709EA803871}" presName="aSpace" presStyleCnt="0"/>
      <dgm:spPr/>
    </dgm:pt>
    <dgm:pt modelId="{A6FBFF59-9E2C-4E51-844F-B7497B6779F7}" type="pres">
      <dgm:prSet presAssocID="{9820E7B2-24AC-48B5-9F34-6305327C19D4}" presName="compNode" presStyleCnt="0"/>
      <dgm:spPr/>
    </dgm:pt>
    <dgm:pt modelId="{EECA6B09-10B9-4744-AACE-CF09BA77F329}" type="pres">
      <dgm:prSet presAssocID="{9820E7B2-24AC-48B5-9F34-6305327C19D4}" presName="noGeometry" presStyleCnt="0"/>
      <dgm:spPr/>
    </dgm:pt>
    <dgm:pt modelId="{9A0ABDED-9FA5-4188-9F4E-AA2D0ECC677D}" type="pres">
      <dgm:prSet presAssocID="{9820E7B2-24AC-48B5-9F34-6305327C19D4}" presName="childTextVisible" presStyleLbl="bgAccFollowNode1" presStyleIdx="3" presStyleCnt="6">
        <dgm:presLayoutVars>
          <dgm:bulletEnabled val="1"/>
        </dgm:presLayoutVars>
      </dgm:prSet>
      <dgm:spPr/>
    </dgm:pt>
    <dgm:pt modelId="{C9A884F8-EF9C-4905-83B2-540FFB6DC484}" type="pres">
      <dgm:prSet presAssocID="{9820E7B2-24AC-48B5-9F34-6305327C19D4}" presName="childTextHidden" presStyleLbl="bgAccFollowNode1" presStyleIdx="3" presStyleCnt="6"/>
      <dgm:spPr/>
    </dgm:pt>
    <dgm:pt modelId="{14E2E96E-AA99-46EE-8FE4-E887BBC3D926}" type="pres">
      <dgm:prSet presAssocID="{9820E7B2-24AC-48B5-9F34-6305327C19D4}" presName="parentText" presStyleLbl="node1" presStyleIdx="3" presStyleCnt="6" custScaleX="196722" custScaleY="189810">
        <dgm:presLayoutVars>
          <dgm:chMax val="1"/>
          <dgm:bulletEnabled val="1"/>
        </dgm:presLayoutVars>
      </dgm:prSet>
      <dgm:spPr/>
    </dgm:pt>
    <dgm:pt modelId="{B4006449-BB41-4F7E-A145-6F852C0F5235}" type="pres">
      <dgm:prSet presAssocID="{9820E7B2-24AC-48B5-9F34-6305327C19D4}" presName="aSpace" presStyleCnt="0"/>
      <dgm:spPr/>
    </dgm:pt>
    <dgm:pt modelId="{E4DFB3D6-6005-47CF-8073-7EC6C5625DD1}" type="pres">
      <dgm:prSet presAssocID="{65D85CF1-0674-44E4-BBEB-75E15AAC8563}" presName="compNode" presStyleCnt="0"/>
      <dgm:spPr/>
    </dgm:pt>
    <dgm:pt modelId="{84E5C53A-79C1-476D-8D9A-425D864489B7}" type="pres">
      <dgm:prSet presAssocID="{65D85CF1-0674-44E4-BBEB-75E15AAC8563}" presName="noGeometry" presStyleCnt="0"/>
      <dgm:spPr/>
    </dgm:pt>
    <dgm:pt modelId="{FF370D59-DFB5-4AC9-B189-54227B505919}" type="pres">
      <dgm:prSet presAssocID="{65D85CF1-0674-44E4-BBEB-75E15AAC8563}" presName="childTextVisible" presStyleLbl="bgAccFollowNode1" presStyleIdx="4" presStyleCnt="6">
        <dgm:presLayoutVars>
          <dgm:bulletEnabled val="1"/>
        </dgm:presLayoutVars>
      </dgm:prSet>
      <dgm:spPr/>
    </dgm:pt>
    <dgm:pt modelId="{5BF21567-60A4-4ED9-8BDC-F2B14B3CEE02}" type="pres">
      <dgm:prSet presAssocID="{65D85CF1-0674-44E4-BBEB-75E15AAC8563}" presName="childTextHidden" presStyleLbl="bgAccFollowNode1" presStyleIdx="4" presStyleCnt="6"/>
      <dgm:spPr/>
    </dgm:pt>
    <dgm:pt modelId="{DECE5938-E5A1-4C4E-9C16-321338936DA2}" type="pres">
      <dgm:prSet presAssocID="{65D85CF1-0674-44E4-BBEB-75E15AAC8563}" presName="parentText" presStyleLbl="node1" presStyleIdx="4" presStyleCnt="6" custScaleX="196722" custScaleY="189810">
        <dgm:presLayoutVars>
          <dgm:chMax val="1"/>
          <dgm:bulletEnabled val="1"/>
        </dgm:presLayoutVars>
      </dgm:prSet>
      <dgm:spPr/>
    </dgm:pt>
    <dgm:pt modelId="{D19A74C1-86AA-403B-8778-1DF93CCF2A70}" type="pres">
      <dgm:prSet presAssocID="{65D85CF1-0674-44E4-BBEB-75E15AAC8563}" presName="aSpace" presStyleCnt="0"/>
      <dgm:spPr/>
    </dgm:pt>
    <dgm:pt modelId="{0605FC4C-02F6-497C-B8C8-BDD47BB737A2}" type="pres">
      <dgm:prSet presAssocID="{C69AEA85-8D5B-47E2-ACD2-1F3500A4E583}" presName="compNode" presStyleCnt="0"/>
      <dgm:spPr/>
    </dgm:pt>
    <dgm:pt modelId="{698A466E-BDBB-4869-A583-B31E7ABE680E}" type="pres">
      <dgm:prSet presAssocID="{C69AEA85-8D5B-47E2-ACD2-1F3500A4E583}" presName="noGeometry" presStyleCnt="0"/>
      <dgm:spPr/>
    </dgm:pt>
    <dgm:pt modelId="{A0198E35-0E52-4CF6-BB76-5E0FD421541C}" type="pres">
      <dgm:prSet presAssocID="{C69AEA85-8D5B-47E2-ACD2-1F3500A4E583}" presName="childTextVisible" presStyleLbl="bgAccFollowNode1" presStyleIdx="5" presStyleCnt="6">
        <dgm:presLayoutVars>
          <dgm:bulletEnabled val="1"/>
        </dgm:presLayoutVars>
      </dgm:prSet>
      <dgm:spPr>
        <a:noFill/>
        <a:ln>
          <a:noFill/>
        </a:ln>
      </dgm:spPr>
    </dgm:pt>
    <dgm:pt modelId="{56E39384-22B3-4B5A-BE0A-3DF720BAC5CB}" type="pres">
      <dgm:prSet presAssocID="{C69AEA85-8D5B-47E2-ACD2-1F3500A4E583}" presName="childTextHidden" presStyleLbl="bgAccFollowNode1" presStyleIdx="5" presStyleCnt="6"/>
      <dgm:spPr/>
    </dgm:pt>
    <dgm:pt modelId="{7EB3FF85-24A0-467C-B0D4-EAC4335962DB}" type="pres">
      <dgm:prSet presAssocID="{C69AEA85-8D5B-47E2-ACD2-1F3500A4E583}" presName="parentText" presStyleLbl="node1" presStyleIdx="5" presStyleCnt="6" custScaleX="196722" custScaleY="189810">
        <dgm:presLayoutVars>
          <dgm:chMax val="1"/>
          <dgm:bulletEnabled val="1"/>
        </dgm:presLayoutVars>
      </dgm:prSet>
      <dgm:spPr/>
    </dgm:pt>
  </dgm:ptLst>
  <dgm:cxnLst>
    <dgm:cxn modelId="{887BA507-D169-4B51-BA3F-146AD5045B41}" srcId="{EBF65B1B-0ED7-425D-9E06-784599C5EDB6}" destId="{DFC07F24-B5AF-49C8-BAE7-A5BD4B99FB19}" srcOrd="0" destOrd="0" parTransId="{A3BE639D-2402-40AE-A368-E252A0E2B12A}" sibTransId="{8350C594-5C0B-477E-9C39-581319404E10}"/>
    <dgm:cxn modelId="{12DE0D09-A7A2-4C08-B4EC-7980340158C8}" type="presOf" srcId="{EBF65B1B-0ED7-425D-9E06-784599C5EDB6}" destId="{1D2BE203-9190-4395-A74F-CBD035B7CC1E}" srcOrd="0" destOrd="0" presId="urn:microsoft.com/office/officeart/2005/8/layout/hProcess6"/>
    <dgm:cxn modelId="{B3B11763-96D6-4549-95A9-FE93D94CBDF2}" type="presOf" srcId="{3AB90AA9-ACAE-4D10-942A-D709EA803871}" destId="{6724FBA9-E36A-4E8A-9198-9CCDA38CAEF4}" srcOrd="0" destOrd="0" presId="urn:microsoft.com/office/officeart/2005/8/layout/hProcess6"/>
    <dgm:cxn modelId="{75531F66-0E13-4147-98F7-7131C811A74B}" srcId="{EBF65B1B-0ED7-425D-9E06-784599C5EDB6}" destId="{C69AEA85-8D5B-47E2-ACD2-1F3500A4E583}" srcOrd="5" destOrd="0" parTransId="{6121925E-7DCF-4F3A-93EE-CDC2E98CB1E0}" sibTransId="{7CC1097B-1F8B-4F0E-B053-036DDDF74A00}"/>
    <dgm:cxn modelId="{4385A279-2CB3-4AA4-A9A0-6E1146D8C919}" type="presOf" srcId="{DFC07F24-B5AF-49C8-BAE7-A5BD4B99FB19}" destId="{41432B17-D309-409F-BCF1-D2A3378D00ED}" srcOrd="0" destOrd="0" presId="urn:microsoft.com/office/officeart/2005/8/layout/hProcess6"/>
    <dgm:cxn modelId="{9A195495-E799-4417-BCEE-2A11781C8281}" type="presOf" srcId="{9820E7B2-24AC-48B5-9F34-6305327C19D4}" destId="{14E2E96E-AA99-46EE-8FE4-E887BBC3D926}" srcOrd="0" destOrd="0" presId="urn:microsoft.com/office/officeart/2005/8/layout/hProcess6"/>
    <dgm:cxn modelId="{5DA72FA7-7E87-4175-879B-6764265F49DB}" type="presOf" srcId="{0E7961B8-4182-4406-B778-093A443F1F48}" destId="{F1D0C6A9-3DC1-4CDA-B4D6-D3E52A178D9B}" srcOrd="0" destOrd="0" presId="urn:microsoft.com/office/officeart/2005/8/layout/hProcess6"/>
    <dgm:cxn modelId="{7F7283AF-778B-4F26-9DC1-4BCCE736F4DC}" srcId="{EBF65B1B-0ED7-425D-9E06-784599C5EDB6}" destId="{65D85CF1-0674-44E4-BBEB-75E15AAC8563}" srcOrd="4" destOrd="0" parTransId="{A4CE521F-005A-4AB4-B4F7-7B1BEAD47575}" sibTransId="{34231A70-F28E-464E-B95F-C5DAE821BB78}"/>
    <dgm:cxn modelId="{AB8AFBBC-F2B8-4B99-9521-E3866A3D027C}" srcId="{EBF65B1B-0ED7-425D-9E06-784599C5EDB6}" destId="{0E7961B8-4182-4406-B778-093A443F1F48}" srcOrd="1" destOrd="0" parTransId="{DAB1FCA7-D5C1-4DFB-95CA-A17304D18913}" sibTransId="{4F759EE4-AFE7-4392-8908-C8934929114D}"/>
    <dgm:cxn modelId="{DF8F5FC4-F5A4-476B-A3EC-F3ECD2EC1108}" type="presOf" srcId="{65D85CF1-0674-44E4-BBEB-75E15AAC8563}" destId="{DECE5938-E5A1-4C4E-9C16-321338936DA2}" srcOrd="0" destOrd="0" presId="urn:microsoft.com/office/officeart/2005/8/layout/hProcess6"/>
    <dgm:cxn modelId="{596383D1-34AB-428D-AD17-129D48650458}" srcId="{EBF65B1B-0ED7-425D-9E06-784599C5EDB6}" destId="{9820E7B2-24AC-48B5-9F34-6305327C19D4}" srcOrd="3" destOrd="0" parTransId="{FECC2760-F9FD-43F8-B1CC-D6EB661C7C47}" sibTransId="{791D9E69-2B63-4F02-B95F-52072EA44769}"/>
    <dgm:cxn modelId="{2ADADFE0-4314-40CF-BBBC-41E745829C30}" srcId="{EBF65B1B-0ED7-425D-9E06-784599C5EDB6}" destId="{3AB90AA9-ACAE-4D10-942A-D709EA803871}" srcOrd="2" destOrd="0" parTransId="{95B968B5-00A3-42CA-BE3E-EF3361F1020C}" sibTransId="{B2F3F693-F0ED-41F1-81F6-953E17927E39}"/>
    <dgm:cxn modelId="{F25FF6E5-49A6-4190-A4A3-C407BC7B480C}" type="presOf" srcId="{C69AEA85-8D5B-47E2-ACD2-1F3500A4E583}" destId="{7EB3FF85-24A0-467C-B0D4-EAC4335962DB}" srcOrd="0" destOrd="0" presId="urn:microsoft.com/office/officeart/2005/8/layout/hProcess6"/>
    <dgm:cxn modelId="{92F6CB12-A0D4-444A-83DE-C7BD06071E8E}" type="presParOf" srcId="{1D2BE203-9190-4395-A74F-CBD035B7CC1E}" destId="{29A16FB7-96A0-499D-991D-0C4707669BA2}" srcOrd="0" destOrd="0" presId="urn:microsoft.com/office/officeart/2005/8/layout/hProcess6"/>
    <dgm:cxn modelId="{81F83473-A4DD-4197-B8B1-6FCC246E6385}" type="presParOf" srcId="{29A16FB7-96A0-499D-991D-0C4707669BA2}" destId="{F1BEAB64-973E-40E5-92C0-675D45AC429F}" srcOrd="0" destOrd="0" presId="urn:microsoft.com/office/officeart/2005/8/layout/hProcess6"/>
    <dgm:cxn modelId="{EA5A5A27-3373-43A8-BC84-47E4BF4E68CC}" type="presParOf" srcId="{29A16FB7-96A0-499D-991D-0C4707669BA2}" destId="{51B90D28-C1CE-4F09-8815-9B18D13A1059}" srcOrd="1" destOrd="0" presId="urn:microsoft.com/office/officeart/2005/8/layout/hProcess6"/>
    <dgm:cxn modelId="{5B339390-E656-4811-A1BD-7EA36139D5E3}" type="presParOf" srcId="{29A16FB7-96A0-499D-991D-0C4707669BA2}" destId="{FCC06759-71D0-4EDF-B440-FB29197AF66E}" srcOrd="2" destOrd="0" presId="urn:microsoft.com/office/officeart/2005/8/layout/hProcess6"/>
    <dgm:cxn modelId="{C929C2A8-3468-4D6F-A5B5-56DC97F86D98}" type="presParOf" srcId="{29A16FB7-96A0-499D-991D-0C4707669BA2}" destId="{41432B17-D309-409F-BCF1-D2A3378D00ED}" srcOrd="3" destOrd="0" presId="urn:microsoft.com/office/officeart/2005/8/layout/hProcess6"/>
    <dgm:cxn modelId="{360681C9-4695-49E5-81AA-A6B497FBF393}" type="presParOf" srcId="{1D2BE203-9190-4395-A74F-CBD035B7CC1E}" destId="{667583C5-0FF2-4E7C-B4E8-D844EF4D33EB}" srcOrd="1" destOrd="0" presId="urn:microsoft.com/office/officeart/2005/8/layout/hProcess6"/>
    <dgm:cxn modelId="{2E4957EE-6742-447F-A914-7547B82C9FF6}" type="presParOf" srcId="{1D2BE203-9190-4395-A74F-CBD035B7CC1E}" destId="{ABCA649E-A63D-401D-9471-17946F147BBD}" srcOrd="2" destOrd="0" presId="urn:microsoft.com/office/officeart/2005/8/layout/hProcess6"/>
    <dgm:cxn modelId="{90412EB2-4769-4B63-9827-53AA69831BAF}" type="presParOf" srcId="{ABCA649E-A63D-401D-9471-17946F147BBD}" destId="{3FB4CB8A-2CD6-4224-BF9B-D38E63364F6D}" srcOrd="0" destOrd="0" presId="urn:microsoft.com/office/officeart/2005/8/layout/hProcess6"/>
    <dgm:cxn modelId="{9DE6808A-0983-4284-BCD8-9FE5B5804D1E}" type="presParOf" srcId="{ABCA649E-A63D-401D-9471-17946F147BBD}" destId="{D0F36E29-D0E6-4F60-91F4-9D063C48BF2F}" srcOrd="1" destOrd="0" presId="urn:microsoft.com/office/officeart/2005/8/layout/hProcess6"/>
    <dgm:cxn modelId="{604AE695-E80F-49E9-8F92-07629802F5AE}" type="presParOf" srcId="{ABCA649E-A63D-401D-9471-17946F147BBD}" destId="{A63D4089-1616-46AB-92C6-620D1D277CF2}" srcOrd="2" destOrd="0" presId="urn:microsoft.com/office/officeart/2005/8/layout/hProcess6"/>
    <dgm:cxn modelId="{18725A84-ABFA-4B26-B40B-8127C1FAF0D4}" type="presParOf" srcId="{ABCA649E-A63D-401D-9471-17946F147BBD}" destId="{F1D0C6A9-3DC1-4CDA-B4D6-D3E52A178D9B}" srcOrd="3" destOrd="0" presId="urn:microsoft.com/office/officeart/2005/8/layout/hProcess6"/>
    <dgm:cxn modelId="{EAB8CA96-47E1-4A0E-AD9E-3D452C3EB9BA}" type="presParOf" srcId="{1D2BE203-9190-4395-A74F-CBD035B7CC1E}" destId="{0E55540C-E710-4890-BA1D-18049268FD89}" srcOrd="3" destOrd="0" presId="urn:microsoft.com/office/officeart/2005/8/layout/hProcess6"/>
    <dgm:cxn modelId="{AECF77DB-A069-40B9-AB42-995CAD03D255}" type="presParOf" srcId="{1D2BE203-9190-4395-A74F-CBD035B7CC1E}" destId="{FC4937A0-82C1-483C-8BBE-550C7B7D8173}" srcOrd="4" destOrd="0" presId="urn:microsoft.com/office/officeart/2005/8/layout/hProcess6"/>
    <dgm:cxn modelId="{7F83DB39-6060-40FA-B627-9AC212C42D3D}" type="presParOf" srcId="{FC4937A0-82C1-483C-8BBE-550C7B7D8173}" destId="{2C48ABCF-69D2-4246-8E58-194CDBEC5C55}" srcOrd="0" destOrd="0" presId="urn:microsoft.com/office/officeart/2005/8/layout/hProcess6"/>
    <dgm:cxn modelId="{56D4A1BA-07E8-4E8C-87CC-C778A15897AF}" type="presParOf" srcId="{FC4937A0-82C1-483C-8BBE-550C7B7D8173}" destId="{62E7AA03-50C0-4502-8BAA-7A1EDEEB1449}" srcOrd="1" destOrd="0" presId="urn:microsoft.com/office/officeart/2005/8/layout/hProcess6"/>
    <dgm:cxn modelId="{D592C967-1504-4142-ACA1-3B4C45401765}" type="presParOf" srcId="{FC4937A0-82C1-483C-8BBE-550C7B7D8173}" destId="{734EA175-8E0B-4790-A41A-7137FF6D40A3}" srcOrd="2" destOrd="0" presId="urn:microsoft.com/office/officeart/2005/8/layout/hProcess6"/>
    <dgm:cxn modelId="{D63212FE-AA38-49AF-B33E-5C181F956995}" type="presParOf" srcId="{FC4937A0-82C1-483C-8BBE-550C7B7D8173}" destId="{6724FBA9-E36A-4E8A-9198-9CCDA38CAEF4}" srcOrd="3" destOrd="0" presId="urn:microsoft.com/office/officeart/2005/8/layout/hProcess6"/>
    <dgm:cxn modelId="{33A0E466-9FD4-48B9-9C12-C5ABDB98782F}" type="presParOf" srcId="{1D2BE203-9190-4395-A74F-CBD035B7CC1E}" destId="{2D6BB686-C095-44D0-8E72-7DD8DB078ACF}" srcOrd="5" destOrd="0" presId="urn:microsoft.com/office/officeart/2005/8/layout/hProcess6"/>
    <dgm:cxn modelId="{7FFA45F4-024F-48AD-9E81-5087BED06F6F}" type="presParOf" srcId="{1D2BE203-9190-4395-A74F-CBD035B7CC1E}" destId="{A6FBFF59-9E2C-4E51-844F-B7497B6779F7}" srcOrd="6" destOrd="0" presId="urn:microsoft.com/office/officeart/2005/8/layout/hProcess6"/>
    <dgm:cxn modelId="{933BCF26-2CAA-4B3C-BE0F-74447D4E7F7E}" type="presParOf" srcId="{A6FBFF59-9E2C-4E51-844F-B7497B6779F7}" destId="{EECA6B09-10B9-4744-AACE-CF09BA77F329}" srcOrd="0" destOrd="0" presId="urn:microsoft.com/office/officeart/2005/8/layout/hProcess6"/>
    <dgm:cxn modelId="{945FD21F-C600-41F8-9F2F-27AE3A5AA2C5}" type="presParOf" srcId="{A6FBFF59-9E2C-4E51-844F-B7497B6779F7}" destId="{9A0ABDED-9FA5-4188-9F4E-AA2D0ECC677D}" srcOrd="1" destOrd="0" presId="urn:microsoft.com/office/officeart/2005/8/layout/hProcess6"/>
    <dgm:cxn modelId="{7655636F-B33D-4893-A8ED-D1C491B4778B}" type="presParOf" srcId="{A6FBFF59-9E2C-4E51-844F-B7497B6779F7}" destId="{C9A884F8-EF9C-4905-83B2-540FFB6DC484}" srcOrd="2" destOrd="0" presId="urn:microsoft.com/office/officeart/2005/8/layout/hProcess6"/>
    <dgm:cxn modelId="{CFBD8B54-99FE-4AFE-9525-C0AD8CF4EE31}" type="presParOf" srcId="{A6FBFF59-9E2C-4E51-844F-B7497B6779F7}" destId="{14E2E96E-AA99-46EE-8FE4-E887BBC3D926}" srcOrd="3" destOrd="0" presId="urn:microsoft.com/office/officeart/2005/8/layout/hProcess6"/>
    <dgm:cxn modelId="{2C905CCB-ECEA-46AE-9DD8-036B5D651D96}" type="presParOf" srcId="{1D2BE203-9190-4395-A74F-CBD035B7CC1E}" destId="{B4006449-BB41-4F7E-A145-6F852C0F5235}" srcOrd="7" destOrd="0" presId="urn:microsoft.com/office/officeart/2005/8/layout/hProcess6"/>
    <dgm:cxn modelId="{97252312-F094-4922-816B-223A92B85455}" type="presParOf" srcId="{1D2BE203-9190-4395-A74F-CBD035B7CC1E}" destId="{E4DFB3D6-6005-47CF-8073-7EC6C5625DD1}" srcOrd="8" destOrd="0" presId="urn:microsoft.com/office/officeart/2005/8/layout/hProcess6"/>
    <dgm:cxn modelId="{2EA97865-1951-4944-B846-B47E76014301}" type="presParOf" srcId="{E4DFB3D6-6005-47CF-8073-7EC6C5625DD1}" destId="{84E5C53A-79C1-476D-8D9A-425D864489B7}" srcOrd="0" destOrd="0" presId="urn:microsoft.com/office/officeart/2005/8/layout/hProcess6"/>
    <dgm:cxn modelId="{388E403C-05D2-411A-AE60-D737C956D4EC}" type="presParOf" srcId="{E4DFB3D6-6005-47CF-8073-7EC6C5625DD1}" destId="{FF370D59-DFB5-4AC9-B189-54227B505919}" srcOrd="1" destOrd="0" presId="urn:microsoft.com/office/officeart/2005/8/layout/hProcess6"/>
    <dgm:cxn modelId="{03C9BB77-BD96-4849-8CEE-279B165D9D4E}" type="presParOf" srcId="{E4DFB3D6-6005-47CF-8073-7EC6C5625DD1}" destId="{5BF21567-60A4-4ED9-8BDC-F2B14B3CEE02}" srcOrd="2" destOrd="0" presId="urn:microsoft.com/office/officeart/2005/8/layout/hProcess6"/>
    <dgm:cxn modelId="{D057E939-B80C-4350-A2EB-28364671E8CE}" type="presParOf" srcId="{E4DFB3D6-6005-47CF-8073-7EC6C5625DD1}" destId="{DECE5938-E5A1-4C4E-9C16-321338936DA2}" srcOrd="3" destOrd="0" presId="urn:microsoft.com/office/officeart/2005/8/layout/hProcess6"/>
    <dgm:cxn modelId="{9F448126-F7E7-42F1-933B-F391AC6213F4}" type="presParOf" srcId="{1D2BE203-9190-4395-A74F-CBD035B7CC1E}" destId="{D19A74C1-86AA-403B-8778-1DF93CCF2A70}" srcOrd="9" destOrd="0" presId="urn:microsoft.com/office/officeart/2005/8/layout/hProcess6"/>
    <dgm:cxn modelId="{66C2055F-EBE3-4CC1-B603-5E191A8D4DE8}" type="presParOf" srcId="{1D2BE203-9190-4395-A74F-CBD035B7CC1E}" destId="{0605FC4C-02F6-497C-B8C8-BDD47BB737A2}" srcOrd="10" destOrd="0" presId="urn:microsoft.com/office/officeart/2005/8/layout/hProcess6"/>
    <dgm:cxn modelId="{4E1B328A-4D75-48B3-B196-E2BB315ED426}" type="presParOf" srcId="{0605FC4C-02F6-497C-B8C8-BDD47BB737A2}" destId="{698A466E-BDBB-4869-A583-B31E7ABE680E}" srcOrd="0" destOrd="0" presId="urn:microsoft.com/office/officeart/2005/8/layout/hProcess6"/>
    <dgm:cxn modelId="{7D71C767-AB88-48C3-BC8A-791FE04C2742}" type="presParOf" srcId="{0605FC4C-02F6-497C-B8C8-BDD47BB737A2}" destId="{A0198E35-0E52-4CF6-BB76-5E0FD421541C}" srcOrd="1" destOrd="0" presId="urn:microsoft.com/office/officeart/2005/8/layout/hProcess6"/>
    <dgm:cxn modelId="{481AC7E5-210B-4FB0-BE5B-37CF7C14FAC2}" type="presParOf" srcId="{0605FC4C-02F6-497C-B8C8-BDD47BB737A2}" destId="{56E39384-22B3-4B5A-BE0A-3DF720BAC5CB}" srcOrd="2" destOrd="0" presId="urn:microsoft.com/office/officeart/2005/8/layout/hProcess6"/>
    <dgm:cxn modelId="{2E640A8E-4668-430F-BD91-517BA9B0999F}" type="presParOf" srcId="{0605FC4C-02F6-497C-B8C8-BDD47BB737A2}" destId="{7EB3FF85-24A0-467C-B0D4-EAC4335962D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3CDF07-90D3-40AB-865C-03C5D1FB39EA}" type="doc">
      <dgm:prSet loTypeId="urn:microsoft.com/office/officeart/2005/8/layout/funnel1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C84289D1-64D0-4CBD-850D-8DF29FD80F60}">
      <dgm:prSet phldrT="[Text]"/>
      <dgm:spPr/>
      <dgm:t>
        <a:bodyPr/>
        <a:lstStyle/>
        <a:p>
          <a:r>
            <a:rPr lang="en-US" dirty="0"/>
            <a:t>Leads</a:t>
          </a:r>
          <a:endParaRPr lang="en-GB" dirty="0"/>
        </a:p>
      </dgm:t>
    </dgm:pt>
    <dgm:pt modelId="{1AD0CE15-0E4B-47F5-86ED-4452FE216867}" type="parTrans" cxnId="{74047D43-7C37-47B7-AEA9-C7B9CD85E728}">
      <dgm:prSet/>
      <dgm:spPr/>
      <dgm:t>
        <a:bodyPr/>
        <a:lstStyle/>
        <a:p>
          <a:endParaRPr lang="en-GB"/>
        </a:p>
      </dgm:t>
    </dgm:pt>
    <dgm:pt modelId="{94FC33C0-485B-4272-AB4D-AF9CCE7390D7}" type="sibTrans" cxnId="{74047D43-7C37-47B7-AEA9-C7B9CD85E728}">
      <dgm:prSet/>
      <dgm:spPr/>
      <dgm:t>
        <a:bodyPr/>
        <a:lstStyle/>
        <a:p>
          <a:endParaRPr lang="en-GB"/>
        </a:p>
      </dgm:t>
    </dgm:pt>
    <dgm:pt modelId="{2BA431C1-4E48-4A8C-A2D1-2B7242771BA2}">
      <dgm:prSet phldrT="[Text]"/>
      <dgm:spPr/>
      <dgm:t>
        <a:bodyPr/>
        <a:lstStyle/>
        <a:p>
          <a:r>
            <a:rPr lang="en-US" dirty="0"/>
            <a:t>Leads</a:t>
          </a:r>
          <a:endParaRPr lang="en-GB" dirty="0"/>
        </a:p>
      </dgm:t>
    </dgm:pt>
    <dgm:pt modelId="{6B356940-74F8-401C-8E62-FD0F18D8A776}" type="sibTrans" cxnId="{8CC5B85E-2E50-4FC6-880A-4F3C4096EE6C}">
      <dgm:prSet/>
      <dgm:spPr/>
      <dgm:t>
        <a:bodyPr/>
        <a:lstStyle/>
        <a:p>
          <a:endParaRPr lang="en-GB"/>
        </a:p>
      </dgm:t>
    </dgm:pt>
    <dgm:pt modelId="{AF43FD4A-7D29-4CF4-96AC-97CC4461174B}" type="parTrans" cxnId="{8CC5B85E-2E50-4FC6-880A-4F3C4096EE6C}">
      <dgm:prSet/>
      <dgm:spPr/>
      <dgm:t>
        <a:bodyPr/>
        <a:lstStyle/>
        <a:p>
          <a:endParaRPr lang="en-GB"/>
        </a:p>
      </dgm:t>
    </dgm:pt>
    <dgm:pt modelId="{7B38EB32-893D-491B-B292-D3DFB292E077}">
      <dgm:prSet phldrT="[Text]"/>
      <dgm:spPr/>
      <dgm:t>
        <a:bodyPr/>
        <a:lstStyle/>
        <a:p>
          <a:endParaRPr lang="en-GB" dirty="0"/>
        </a:p>
      </dgm:t>
    </dgm:pt>
    <dgm:pt modelId="{841808D3-D3B8-461D-9EF0-054C58DFADF3}" type="parTrans" cxnId="{56488C2F-1A7D-4A63-A6AC-9E715B614C5C}">
      <dgm:prSet/>
      <dgm:spPr/>
      <dgm:t>
        <a:bodyPr/>
        <a:lstStyle/>
        <a:p>
          <a:endParaRPr lang="en-GB"/>
        </a:p>
      </dgm:t>
    </dgm:pt>
    <dgm:pt modelId="{F9C176D9-3FC7-499D-BCE5-4E9A98CFBFAC}" type="sibTrans" cxnId="{56488C2F-1A7D-4A63-A6AC-9E715B614C5C}">
      <dgm:prSet/>
      <dgm:spPr/>
      <dgm:t>
        <a:bodyPr/>
        <a:lstStyle/>
        <a:p>
          <a:endParaRPr lang="en-GB"/>
        </a:p>
      </dgm:t>
    </dgm:pt>
    <dgm:pt modelId="{C39FA484-E782-4BFD-BE61-60A6C366DCAD}" type="pres">
      <dgm:prSet presAssocID="{CD3CDF07-90D3-40AB-865C-03C5D1FB39EA}" presName="Name0" presStyleCnt="0">
        <dgm:presLayoutVars>
          <dgm:chMax val="4"/>
          <dgm:resizeHandles val="exact"/>
        </dgm:presLayoutVars>
      </dgm:prSet>
      <dgm:spPr/>
    </dgm:pt>
    <dgm:pt modelId="{864542A7-B098-4BF5-8AE7-B82825299BAC}" type="pres">
      <dgm:prSet presAssocID="{CD3CDF07-90D3-40AB-865C-03C5D1FB39EA}" presName="ellipse" presStyleLbl="trBgShp" presStyleIdx="0" presStyleCnt="1"/>
      <dgm:spPr/>
    </dgm:pt>
    <dgm:pt modelId="{5190EC04-DB03-4788-B878-F3D5651EAE56}" type="pres">
      <dgm:prSet presAssocID="{CD3CDF07-90D3-40AB-865C-03C5D1FB39EA}" presName="arrow1" presStyleLbl="fgShp" presStyleIdx="0" presStyleCnt="1" custScaleX="265821" custScaleY="265819"/>
      <dgm:spPr/>
    </dgm:pt>
    <dgm:pt modelId="{D8E69B8C-117D-4563-97E8-AE8B1C45C886}" type="pres">
      <dgm:prSet presAssocID="{CD3CDF07-90D3-40AB-865C-03C5D1FB39EA}" presName="rectangle" presStyleLbl="revTx" presStyleIdx="0" presStyleCnt="1">
        <dgm:presLayoutVars>
          <dgm:bulletEnabled val="1"/>
        </dgm:presLayoutVars>
      </dgm:prSet>
      <dgm:spPr/>
    </dgm:pt>
    <dgm:pt modelId="{6CE7EEFB-267A-4CDC-9651-63FF2ABD95D2}" type="pres">
      <dgm:prSet presAssocID="{2BA431C1-4E48-4A8C-A2D1-2B7242771BA2}" presName="item1" presStyleLbl="node1" presStyleIdx="0" presStyleCnt="2">
        <dgm:presLayoutVars>
          <dgm:bulletEnabled val="1"/>
        </dgm:presLayoutVars>
      </dgm:prSet>
      <dgm:spPr/>
    </dgm:pt>
    <dgm:pt modelId="{06AE9E9E-44DB-4E16-A1B2-E1D0E3932CA3}" type="pres">
      <dgm:prSet presAssocID="{7B38EB32-893D-491B-B292-D3DFB292E077}" presName="item2" presStyleLbl="node1" presStyleIdx="1" presStyleCnt="2">
        <dgm:presLayoutVars>
          <dgm:bulletEnabled val="1"/>
        </dgm:presLayoutVars>
      </dgm:prSet>
      <dgm:spPr/>
    </dgm:pt>
    <dgm:pt modelId="{12085486-1048-478A-9658-A00CBD91234C}" type="pres">
      <dgm:prSet presAssocID="{CD3CDF07-90D3-40AB-865C-03C5D1FB39EA}" presName="funnel" presStyleLbl="trAlignAcc1" presStyleIdx="0" presStyleCnt="1"/>
      <dgm:spPr/>
    </dgm:pt>
  </dgm:ptLst>
  <dgm:cxnLst>
    <dgm:cxn modelId="{AB54E114-3A98-4C13-A0AF-180C0CAC1F5A}" type="presOf" srcId="{2BA431C1-4E48-4A8C-A2D1-2B7242771BA2}" destId="{6CE7EEFB-267A-4CDC-9651-63FF2ABD95D2}" srcOrd="0" destOrd="0" presId="urn:microsoft.com/office/officeart/2005/8/layout/funnel1"/>
    <dgm:cxn modelId="{56488C2F-1A7D-4A63-A6AC-9E715B614C5C}" srcId="{CD3CDF07-90D3-40AB-865C-03C5D1FB39EA}" destId="{7B38EB32-893D-491B-B292-D3DFB292E077}" srcOrd="2" destOrd="0" parTransId="{841808D3-D3B8-461D-9EF0-054C58DFADF3}" sibTransId="{F9C176D9-3FC7-499D-BCE5-4E9A98CFBFAC}"/>
    <dgm:cxn modelId="{8CC5B85E-2E50-4FC6-880A-4F3C4096EE6C}" srcId="{CD3CDF07-90D3-40AB-865C-03C5D1FB39EA}" destId="{2BA431C1-4E48-4A8C-A2D1-2B7242771BA2}" srcOrd="1" destOrd="0" parTransId="{AF43FD4A-7D29-4CF4-96AC-97CC4461174B}" sibTransId="{6B356940-74F8-401C-8E62-FD0F18D8A776}"/>
    <dgm:cxn modelId="{74047D43-7C37-47B7-AEA9-C7B9CD85E728}" srcId="{CD3CDF07-90D3-40AB-865C-03C5D1FB39EA}" destId="{C84289D1-64D0-4CBD-850D-8DF29FD80F60}" srcOrd="0" destOrd="0" parTransId="{1AD0CE15-0E4B-47F5-86ED-4452FE216867}" sibTransId="{94FC33C0-485B-4272-AB4D-AF9CCE7390D7}"/>
    <dgm:cxn modelId="{0CF4E966-7D13-4CDD-8C23-6257B9D31060}" type="presOf" srcId="{C84289D1-64D0-4CBD-850D-8DF29FD80F60}" destId="{06AE9E9E-44DB-4E16-A1B2-E1D0E3932CA3}" srcOrd="0" destOrd="0" presId="urn:microsoft.com/office/officeart/2005/8/layout/funnel1"/>
    <dgm:cxn modelId="{E4BBD268-583D-42EB-B32D-5134B4B3ABCD}" type="presOf" srcId="{7B38EB32-893D-491B-B292-D3DFB292E077}" destId="{D8E69B8C-117D-4563-97E8-AE8B1C45C886}" srcOrd="0" destOrd="0" presId="urn:microsoft.com/office/officeart/2005/8/layout/funnel1"/>
    <dgm:cxn modelId="{12D13396-9862-4B23-B871-2BFBC0DE40BA}" type="presOf" srcId="{CD3CDF07-90D3-40AB-865C-03C5D1FB39EA}" destId="{C39FA484-E782-4BFD-BE61-60A6C366DCAD}" srcOrd="0" destOrd="0" presId="urn:microsoft.com/office/officeart/2005/8/layout/funnel1"/>
    <dgm:cxn modelId="{DBDCFC5F-4ADF-463C-8648-A0A1B101AE37}" type="presParOf" srcId="{C39FA484-E782-4BFD-BE61-60A6C366DCAD}" destId="{864542A7-B098-4BF5-8AE7-B82825299BAC}" srcOrd="0" destOrd="0" presId="urn:microsoft.com/office/officeart/2005/8/layout/funnel1"/>
    <dgm:cxn modelId="{F0DE5B70-CDEE-46F4-B5A5-F5636494E231}" type="presParOf" srcId="{C39FA484-E782-4BFD-BE61-60A6C366DCAD}" destId="{5190EC04-DB03-4788-B878-F3D5651EAE56}" srcOrd="1" destOrd="0" presId="urn:microsoft.com/office/officeart/2005/8/layout/funnel1"/>
    <dgm:cxn modelId="{D8AF2039-DE55-4166-AB76-3F5826F7B8D7}" type="presParOf" srcId="{C39FA484-E782-4BFD-BE61-60A6C366DCAD}" destId="{D8E69B8C-117D-4563-97E8-AE8B1C45C886}" srcOrd="2" destOrd="0" presId="urn:microsoft.com/office/officeart/2005/8/layout/funnel1"/>
    <dgm:cxn modelId="{F108CB5C-A1F7-4F04-BC8C-6D55005F3D39}" type="presParOf" srcId="{C39FA484-E782-4BFD-BE61-60A6C366DCAD}" destId="{6CE7EEFB-267A-4CDC-9651-63FF2ABD95D2}" srcOrd="3" destOrd="0" presId="urn:microsoft.com/office/officeart/2005/8/layout/funnel1"/>
    <dgm:cxn modelId="{13ECB3F7-031F-422A-859F-4D1412C6CA40}" type="presParOf" srcId="{C39FA484-E782-4BFD-BE61-60A6C366DCAD}" destId="{06AE9E9E-44DB-4E16-A1B2-E1D0E3932CA3}" srcOrd="4" destOrd="0" presId="urn:microsoft.com/office/officeart/2005/8/layout/funnel1"/>
    <dgm:cxn modelId="{EF4CFCAB-FF9B-451F-A2A2-1F456D71E68B}" type="presParOf" srcId="{C39FA484-E782-4BFD-BE61-60A6C366DCAD}" destId="{12085486-1048-478A-9658-A00CBD91234C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90D28-C1CE-4F09-8815-9B18D13A1059}">
      <dsp:nvSpPr>
        <dsp:cNvPr id="0" name=""/>
        <dsp:cNvSpPr/>
      </dsp:nvSpPr>
      <dsp:spPr>
        <a:xfrm>
          <a:off x="439221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32B17-D309-409F-BCF1-D2A3378D00ED}">
      <dsp:nvSpPr>
        <dsp:cNvPr id="0" name=""/>
        <dsp:cNvSpPr/>
      </dsp:nvSpPr>
      <dsp:spPr>
        <a:xfrm>
          <a:off x="1331" y="729567"/>
          <a:ext cx="875779" cy="845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Rookie</a:t>
          </a:r>
          <a:endParaRPr lang="en-GB" sz="1200" kern="1200" dirty="0"/>
        </a:p>
      </dsp:txBody>
      <dsp:txXfrm>
        <a:off x="129586" y="853316"/>
        <a:ext cx="619269" cy="597510"/>
      </dsp:txXfrm>
    </dsp:sp>
    <dsp:sp modelId="{D0F36E29-D0E6-4F60-91F4-9D063C48BF2F}">
      <dsp:nvSpPr>
        <dsp:cNvPr id="0" name=""/>
        <dsp:cNvSpPr/>
      </dsp:nvSpPr>
      <dsp:spPr>
        <a:xfrm>
          <a:off x="1951421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0C6A9-3DC1-4CDA-B4D6-D3E52A178D9B}">
      <dsp:nvSpPr>
        <dsp:cNvPr id="0" name=""/>
        <dsp:cNvSpPr/>
      </dsp:nvSpPr>
      <dsp:spPr>
        <a:xfrm>
          <a:off x="1385242" y="929478"/>
          <a:ext cx="1132358" cy="4451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Potential PE</a:t>
          </a:r>
          <a:endParaRPr lang="en-GB" sz="1200" kern="1200" dirty="0"/>
        </a:p>
      </dsp:txBody>
      <dsp:txXfrm>
        <a:off x="1385242" y="929478"/>
        <a:ext cx="1132358" cy="445186"/>
      </dsp:txXfrm>
    </dsp:sp>
    <dsp:sp modelId="{62E7AA03-50C0-4502-8BAA-7A1EDEEB1449}">
      <dsp:nvSpPr>
        <dsp:cNvPr id="0" name=""/>
        <dsp:cNvSpPr/>
      </dsp:nvSpPr>
      <dsp:spPr>
        <a:xfrm>
          <a:off x="3383012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4FBA9-E36A-4E8A-9198-9CCDA38CAEF4}">
      <dsp:nvSpPr>
        <dsp:cNvPr id="0" name=""/>
        <dsp:cNvSpPr/>
      </dsp:nvSpPr>
      <dsp:spPr>
        <a:xfrm>
          <a:off x="3046834" y="929353"/>
          <a:ext cx="971138" cy="4451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Leads matching</a:t>
          </a:r>
          <a:endParaRPr lang="en-GB" sz="1200" kern="1200" dirty="0"/>
        </a:p>
      </dsp:txBody>
      <dsp:txXfrm>
        <a:off x="3046834" y="929353"/>
        <a:ext cx="971138" cy="445186"/>
      </dsp:txXfrm>
    </dsp:sp>
    <dsp:sp modelId="{9A0ABDED-9FA5-4188-9F4E-AA2D0ECC677D}">
      <dsp:nvSpPr>
        <dsp:cNvPr id="0" name=""/>
        <dsp:cNvSpPr/>
      </dsp:nvSpPr>
      <dsp:spPr>
        <a:xfrm>
          <a:off x="4766923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2E96E-AA99-46EE-8FE4-E887BBC3D926}">
      <dsp:nvSpPr>
        <dsp:cNvPr id="0" name=""/>
        <dsp:cNvSpPr/>
      </dsp:nvSpPr>
      <dsp:spPr>
        <a:xfrm>
          <a:off x="4329033" y="729567"/>
          <a:ext cx="875779" cy="8450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Gold</a:t>
          </a:r>
          <a:endParaRPr lang="en-GB" sz="1200" kern="1200" dirty="0"/>
        </a:p>
      </dsp:txBody>
      <dsp:txXfrm>
        <a:off x="4457288" y="853316"/>
        <a:ext cx="619269" cy="597510"/>
      </dsp:txXfrm>
    </dsp:sp>
    <dsp:sp modelId="{FF370D59-DFB5-4AC9-B189-54227B505919}">
      <dsp:nvSpPr>
        <dsp:cNvPr id="0" name=""/>
        <dsp:cNvSpPr/>
      </dsp:nvSpPr>
      <dsp:spPr>
        <a:xfrm>
          <a:off x="6150834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5938-E5A1-4C4E-9C16-321338936DA2}">
      <dsp:nvSpPr>
        <dsp:cNvPr id="0" name=""/>
        <dsp:cNvSpPr/>
      </dsp:nvSpPr>
      <dsp:spPr>
        <a:xfrm>
          <a:off x="5712944" y="729567"/>
          <a:ext cx="875779" cy="8450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Platinum</a:t>
          </a:r>
          <a:endParaRPr lang="en-GB" sz="1200" kern="1200" dirty="0"/>
        </a:p>
      </dsp:txBody>
      <dsp:txXfrm>
        <a:off x="5841199" y="853316"/>
        <a:ext cx="619269" cy="597510"/>
      </dsp:txXfrm>
    </dsp:sp>
    <dsp:sp modelId="{A0198E35-0E52-4CF6-BB76-5E0FD421541C}">
      <dsp:nvSpPr>
        <dsp:cNvPr id="0" name=""/>
        <dsp:cNvSpPr/>
      </dsp:nvSpPr>
      <dsp:spPr>
        <a:xfrm>
          <a:off x="7534745" y="762922"/>
          <a:ext cx="890372" cy="778298"/>
        </a:xfrm>
        <a:prstGeom prst="rightArrow">
          <a:avLst>
            <a:gd name="adj1" fmla="val 70000"/>
            <a:gd name="adj2" fmla="val 5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3FF85-24A0-467C-B0D4-EAC4335962DB}">
      <dsp:nvSpPr>
        <dsp:cNvPr id="0" name=""/>
        <dsp:cNvSpPr/>
      </dsp:nvSpPr>
      <dsp:spPr>
        <a:xfrm>
          <a:off x="7096855" y="729567"/>
          <a:ext cx="875779" cy="8450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 Diamond</a:t>
          </a:r>
          <a:endParaRPr lang="en-GB" sz="1200" kern="1200" dirty="0"/>
        </a:p>
      </dsp:txBody>
      <dsp:txXfrm>
        <a:off x="7225110" y="853316"/>
        <a:ext cx="619269" cy="597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542A7-B098-4BF5-8AE7-B82825299BAC}">
      <dsp:nvSpPr>
        <dsp:cNvPr id="0" name=""/>
        <dsp:cNvSpPr/>
      </dsp:nvSpPr>
      <dsp:spPr>
        <a:xfrm>
          <a:off x="1142059" y="48008"/>
          <a:ext cx="952790" cy="330891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0EC04-DB03-4788-B878-F3D5651EAE56}">
      <dsp:nvSpPr>
        <dsp:cNvPr id="0" name=""/>
        <dsp:cNvSpPr/>
      </dsp:nvSpPr>
      <dsp:spPr>
        <a:xfrm>
          <a:off x="1374513" y="760271"/>
          <a:ext cx="490836" cy="314133"/>
        </a:xfrm>
        <a:prstGeom prst="down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69B8C-117D-4563-97E8-AE8B1C45C886}">
      <dsp:nvSpPr>
        <dsp:cNvPr id="0" name=""/>
        <dsp:cNvSpPr/>
      </dsp:nvSpPr>
      <dsp:spPr>
        <a:xfrm>
          <a:off x="1176773" y="952790"/>
          <a:ext cx="886317" cy="22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 dirty="0"/>
        </a:p>
      </dsp:txBody>
      <dsp:txXfrm>
        <a:off x="1176773" y="952790"/>
        <a:ext cx="886317" cy="221579"/>
      </dsp:txXfrm>
    </dsp:sp>
    <dsp:sp modelId="{6CE7EEFB-267A-4CDC-9651-63FF2ABD95D2}">
      <dsp:nvSpPr>
        <dsp:cNvPr id="0" name=""/>
        <dsp:cNvSpPr/>
      </dsp:nvSpPr>
      <dsp:spPr>
        <a:xfrm>
          <a:off x="1488461" y="404455"/>
          <a:ext cx="332368" cy="332368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Leads</a:t>
          </a:r>
          <a:endParaRPr lang="en-GB" sz="500" kern="1200" dirty="0"/>
        </a:p>
      </dsp:txBody>
      <dsp:txXfrm>
        <a:off x="1537135" y="453129"/>
        <a:ext cx="235020" cy="235020"/>
      </dsp:txXfrm>
    </dsp:sp>
    <dsp:sp modelId="{06AE9E9E-44DB-4E16-A1B2-E1D0E3932CA3}">
      <dsp:nvSpPr>
        <dsp:cNvPr id="0" name=""/>
        <dsp:cNvSpPr/>
      </dsp:nvSpPr>
      <dsp:spPr>
        <a:xfrm>
          <a:off x="1250633" y="155105"/>
          <a:ext cx="332368" cy="332368"/>
        </a:xfrm>
        <a:prstGeom prst="ellipse">
          <a:avLst/>
        </a:prstGeom>
        <a:solidFill>
          <a:schemeClr val="accent6">
            <a:shade val="80000"/>
            <a:hueOff val="482687"/>
            <a:satOff val="-48830"/>
            <a:lumOff val="409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Leads</a:t>
          </a:r>
          <a:endParaRPr lang="en-GB" sz="500" kern="1200" dirty="0"/>
        </a:p>
      </dsp:txBody>
      <dsp:txXfrm>
        <a:off x="1299307" y="203779"/>
        <a:ext cx="235020" cy="235020"/>
      </dsp:txXfrm>
    </dsp:sp>
    <dsp:sp modelId="{12085486-1048-478A-9658-A00CBD91234C}">
      <dsp:nvSpPr>
        <dsp:cNvPr id="0" name=""/>
        <dsp:cNvSpPr/>
      </dsp:nvSpPr>
      <dsp:spPr>
        <a:xfrm>
          <a:off x="1102913" y="7385"/>
          <a:ext cx="1034036" cy="8272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71EA52-5A78-4899-8792-82213BCA11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52A6E-78A6-48DB-AE29-FB3BD57742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r">
              <a:defRPr sz="1200"/>
            </a:lvl1pPr>
          </a:lstStyle>
          <a:p>
            <a:fld id="{AED0FBD4-B2B4-45E4-8291-2360F5B2961A}" type="datetimeFigureOut">
              <a:rPr lang="en-GB" smtClean="0"/>
              <a:t>07/06/2019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C24D-FC07-4E5F-B426-2BB9153457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4596F-7D9B-4F6E-916D-B91B027F8A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r">
              <a:defRPr sz="1200"/>
            </a:lvl1pPr>
          </a:lstStyle>
          <a:p>
            <a:fld id="{AF08F4BF-0AEC-40C9-B539-3364A091C83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325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348"/>
          </a:xfrm>
          <a:prstGeom prst="rect">
            <a:avLst/>
          </a:prstGeom>
        </p:spPr>
        <p:txBody>
          <a:bodyPr vert="horz" lIns="91438" tIns="45720" rIns="91438" bIns="45720" rtlCol="0"/>
          <a:lstStyle>
            <a:lvl1pPr algn="r">
              <a:defRPr sz="1200"/>
            </a:lvl1pPr>
          </a:lstStyle>
          <a:p>
            <a:fld id="{FC0938E2-1861-4DB6-A30C-3882E3DB0B55}" type="datetimeFigureOut">
              <a:rPr lang="en-GB" smtClean="0"/>
              <a:t>07/06/2019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20" rIns="91438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38" tIns="45720" rIns="91438" bIns="45720" rtlCol="0"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377317"/>
            <a:ext cx="2945659" cy="495347"/>
          </a:xfrm>
          <a:prstGeom prst="rect">
            <a:avLst/>
          </a:prstGeom>
        </p:spPr>
        <p:txBody>
          <a:bodyPr vert="horz" lIns="91438" tIns="45720" rIns="91438" bIns="45720" rtlCol="0" anchor="b"/>
          <a:lstStyle>
            <a:lvl1pPr algn="r">
              <a:defRPr sz="1200"/>
            </a:lvl1pPr>
          </a:lstStyle>
          <a:p>
            <a:fld id="{9E698893-5F0F-4D62-BE04-DE4C5982EC6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56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 l="12501" t="29888" r="21959"/>
          <a:stretch>
            <a:fillRect/>
          </a:stretch>
        </p:blipFill>
        <p:spPr bwMode="auto">
          <a:xfrm>
            <a:off x="0" y="665534"/>
            <a:ext cx="9144119" cy="35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841" y="587826"/>
            <a:ext cx="147751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138" y="4416552"/>
            <a:ext cx="7700962" cy="131719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algn="l">
              <a:lnSpc>
                <a:spcPts val="4200"/>
              </a:lnSpc>
              <a:defRPr sz="3200" b="0" cap="none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44530" y="6136268"/>
            <a:ext cx="1452125" cy="1554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1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2481183" y="6136267"/>
            <a:ext cx="3619322" cy="15388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1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Department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12501" t="29888" r="21959"/>
          <a:stretch>
            <a:fillRect/>
          </a:stretch>
        </p:blipFill>
        <p:spPr bwMode="auto">
          <a:xfrm>
            <a:off x="0" y="665534"/>
            <a:ext cx="9144119" cy="356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38" y="587826"/>
            <a:ext cx="147751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0603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EB8D850-D601-F04B-94D6-3E0F716F57C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C1D74-C010-AF47-8514-D437AB177C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7550" y="1879600"/>
            <a:ext cx="3781425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39E68-D610-444F-9F58-20E260F3C7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5" y="1879600"/>
            <a:ext cx="3775075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0604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82527B9-39E8-6F40-9D60-D80918F6693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F948-B209-3E4D-BF56-BF3D29FA1C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138" y="1879600"/>
            <a:ext cx="1827212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68D3FA-1582-204F-9397-F7A7710589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44774" y="1879600"/>
            <a:ext cx="1828800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D46C7A-3AA0-834A-9A8D-74B7C0C5D93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0" y="1879600"/>
            <a:ext cx="3849688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06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6"/>
            <a:ext cx="6933085" cy="770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6496EAB-2775-B44B-BA0B-DE953E8DD58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rm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A566DAF-9FA7-7C44-9F64-0AE2915C8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550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EE4FB9BC-EBBF-FB41-A9D7-90BECD27F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862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41E36F-2816-3644-A8DD-0E507C4C02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1798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A7F5903C-36F9-7948-9510-E260CBD539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0736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026A54C0-6066-184B-A41D-6604C61C45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9674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93C63DF9-60BB-8C43-A5C6-A3F00BD958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18612" y="1879600"/>
            <a:ext cx="1197238" cy="421653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90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81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22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3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88286"/>
            <a:ext cx="2000098" cy="266699"/>
          </a:xfr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7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60576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05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6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22E763-47E8-0B42-89D2-AAB1CB1DF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337" r="10578"/>
          <a:stretch/>
        </p:blipFill>
        <p:spPr>
          <a:xfrm>
            <a:off x="0" y="3081102"/>
            <a:ext cx="9144000" cy="37768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138" y="1879600"/>
            <a:ext cx="4349523" cy="271250"/>
          </a:xfrm>
          <a:prstGeom prst="rect">
            <a:avLst/>
          </a:prstGeom>
        </p:spPr>
        <p:txBody>
          <a:bodyPr wrap="square" lIns="18000" tIns="0" rIns="0" bIns="0" anchor="t" anchorCtr="0">
            <a:noAutofit/>
          </a:bodyPr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aseline="0">
                <a:solidFill>
                  <a:srgbClr val="68737A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138" y="2232414"/>
            <a:ext cx="7700962" cy="154062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8775" y="452438"/>
            <a:ext cx="6865937" cy="5349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21D33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Communications Sensitivity Type</a:t>
            </a:r>
            <a:endParaRPr lang="en-US" dirty="0">
              <a:solidFill>
                <a:srgbClr val="E21D3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8775" y="1006157"/>
            <a:ext cx="7640637" cy="184666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communication material is required to prominently indicate its sensitivity type. Sensitivity types are listed below: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ltGray">
          <a:xfrm>
            <a:off x="358775" y="3542459"/>
            <a:ext cx="8100434" cy="7572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ltGray">
          <a:xfrm>
            <a:off x="358775" y="2796966"/>
            <a:ext cx="8100434" cy="75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358775" y="2051473"/>
            <a:ext cx="8100434" cy="757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358775" y="4299710"/>
            <a:ext cx="8100434" cy="757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 userDrawn="1"/>
        </p:nvSpPr>
        <p:spPr>
          <a:xfrm>
            <a:off x="447679" y="216439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962135"/>
                </a:solidFill>
              </a:rPr>
              <a:t>Highly Confidential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571714" y="957632"/>
            <a:ext cx="152863" cy="1755691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21" name="Content Placeholder 3"/>
          <p:cNvSpPr txBox="1">
            <a:spLocks/>
          </p:cNvSpPr>
          <p:nvPr userDrawn="1"/>
        </p:nvSpPr>
        <p:spPr>
          <a:xfrm>
            <a:off x="770299" y="1411421"/>
            <a:ext cx="1755692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Type</a:t>
            </a:r>
          </a:p>
        </p:txBody>
      </p:sp>
      <p:sp>
        <p:nvSpPr>
          <p:cNvPr id="23" name="Content Placeholder 3"/>
          <p:cNvSpPr txBox="1">
            <a:spLocks/>
          </p:cNvSpPr>
          <p:nvPr userDrawn="1"/>
        </p:nvSpPr>
        <p:spPr>
          <a:xfrm>
            <a:off x="4572000" y="1411421"/>
            <a:ext cx="2005194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Description</a:t>
            </a:r>
          </a:p>
        </p:txBody>
      </p:sp>
      <p:sp>
        <p:nvSpPr>
          <p:cNvPr id="29" name="Content Placeholder 3"/>
          <p:cNvSpPr txBox="1">
            <a:spLocks/>
          </p:cNvSpPr>
          <p:nvPr userDrawn="1"/>
        </p:nvSpPr>
        <p:spPr>
          <a:xfrm>
            <a:off x="2785272" y="216990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Very sensitive business data that would cause damage to the business if it was shared with unauthorized people.  Examples include pre-announced financial reports </a:t>
            </a:r>
          </a:p>
        </p:txBody>
      </p:sp>
      <p:sp>
        <p:nvSpPr>
          <p:cNvPr id="35" name="Right Brace 34"/>
          <p:cNvSpPr/>
          <p:nvPr userDrawn="1"/>
        </p:nvSpPr>
        <p:spPr>
          <a:xfrm rot="16200000">
            <a:off x="5420795" y="-876477"/>
            <a:ext cx="152863" cy="5423909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6" name="Content Placeholder 3"/>
          <p:cNvSpPr txBox="1">
            <a:spLocks/>
          </p:cNvSpPr>
          <p:nvPr userDrawn="1"/>
        </p:nvSpPr>
        <p:spPr>
          <a:xfrm>
            <a:off x="447679" y="2891828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E21D33"/>
                </a:solidFill>
              </a:rPr>
              <a:t>Confidential</a:t>
            </a:r>
          </a:p>
        </p:txBody>
      </p:sp>
      <p:sp>
        <p:nvSpPr>
          <p:cNvPr id="37" name="Content Placeholder 3"/>
          <p:cNvSpPr txBox="1">
            <a:spLocks/>
          </p:cNvSpPr>
          <p:nvPr userDrawn="1"/>
        </p:nvSpPr>
        <p:spPr>
          <a:xfrm>
            <a:off x="2785272" y="2897332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Sensitive business data that could cause damage to the business is shared with unauthorized people.  Examples include contracts, security reports, forecasts</a:t>
            </a:r>
          </a:p>
        </p:txBody>
      </p:sp>
      <p:sp>
        <p:nvSpPr>
          <p:cNvPr id="38" name="Content Placeholder 3"/>
          <p:cNvSpPr txBox="1">
            <a:spLocks/>
          </p:cNvSpPr>
          <p:nvPr userDrawn="1"/>
        </p:nvSpPr>
        <p:spPr>
          <a:xfrm>
            <a:off x="447679" y="3634332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D97C34"/>
                </a:solidFill>
              </a:rPr>
              <a:t>General</a:t>
            </a:r>
          </a:p>
        </p:txBody>
      </p:sp>
      <p:sp>
        <p:nvSpPr>
          <p:cNvPr id="39" name="Content Placeholder 3"/>
          <p:cNvSpPr txBox="1">
            <a:spLocks/>
          </p:cNvSpPr>
          <p:nvPr userDrawn="1"/>
        </p:nvSpPr>
        <p:spPr>
          <a:xfrm>
            <a:off x="2785272" y="3639836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not intended for public consumption.  However, this can be shared with external partners, as required</a:t>
            </a:r>
          </a:p>
        </p:txBody>
      </p:sp>
      <p:sp>
        <p:nvSpPr>
          <p:cNvPr id="40" name="Content Placeholder 3"/>
          <p:cNvSpPr txBox="1">
            <a:spLocks/>
          </p:cNvSpPr>
          <p:nvPr userDrawn="1"/>
        </p:nvSpPr>
        <p:spPr>
          <a:xfrm>
            <a:off x="447679" y="441704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436837"/>
                </a:solidFill>
              </a:rPr>
              <a:t>Public</a:t>
            </a:r>
          </a:p>
        </p:txBody>
      </p:sp>
      <p:sp>
        <p:nvSpPr>
          <p:cNvPr id="41" name="Content Placeholder 3"/>
          <p:cNvSpPr txBox="1">
            <a:spLocks/>
          </p:cNvSpPr>
          <p:nvPr userDrawn="1"/>
        </p:nvSpPr>
        <p:spPr>
          <a:xfrm>
            <a:off x="2785272" y="442255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specifically prepared and approved for public consumption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59237" y="6653447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43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ootball_Gam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68731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ttyImages-4630142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9144001" cy="67018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5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10121925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7454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0" y="524357"/>
            <a:ext cx="1056790" cy="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2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 – Whit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_2805400034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" r="-1"/>
          <a:stretch/>
        </p:blipFill>
        <p:spPr>
          <a:xfrm flipH="1">
            <a:off x="-5" y="1344437"/>
            <a:ext cx="9145591" cy="55135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51" y="440575"/>
            <a:ext cx="1191749" cy="7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46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/>
          <a:stretch/>
        </p:blipFill>
        <p:spPr>
          <a:xfrm>
            <a:off x="0" y="2079610"/>
            <a:ext cx="4604994" cy="427887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240378" y="374899"/>
            <a:ext cx="1903620" cy="969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8" y="491104"/>
            <a:ext cx="1189795" cy="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16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449386"/>
            <a:ext cx="8417407" cy="4748214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600" b="0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000" b="0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2400"/>
              </a:spcAft>
              <a:buClr>
                <a:srgbClr val="E21D33"/>
              </a:buClr>
              <a:defRPr sz="2000" b="0" i="0">
                <a:latin typeface="Calibri"/>
                <a:cs typeface="Calibri"/>
              </a:defRPr>
            </a:lvl3pPr>
            <a:lvl4pPr>
              <a:defRPr sz="2000" b="0" i="0">
                <a:latin typeface="Calibri"/>
                <a:cs typeface="Calibri"/>
              </a:defRPr>
            </a:lvl4pPr>
            <a:lvl5pPr>
              <a:defRPr sz="2000" b="0" i="0">
                <a:latin typeface="Calibri"/>
                <a:cs typeface="Calibr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9015D-E1F4-4808-8874-434F53308F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09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52438"/>
            <a:ext cx="6865937" cy="506412"/>
          </a:xfrm>
        </p:spPr>
        <p:txBody>
          <a:bodyPr lIns="0" tIns="0" rIns="0" bIns="0">
            <a:normAutofit/>
          </a:bodyPr>
          <a:lstStyle>
            <a:lvl1pPr algn="l"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449386"/>
            <a:ext cx="4124325" cy="4676777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/>
            </a:lvl1pPr>
            <a:lvl2pPr>
              <a:spcBef>
                <a:spcPts val="0"/>
              </a:spcBef>
              <a:spcAft>
                <a:spcPts val="2400"/>
              </a:spcAft>
              <a:defRPr sz="2000"/>
            </a:lvl2pPr>
            <a:lvl3pPr>
              <a:spcBef>
                <a:spcPts val="0"/>
              </a:spcBef>
              <a:spcAft>
                <a:spcPts val="24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7135" y="1449387"/>
            <a:ext cx="3997927" cy="467677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92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udenc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65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3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2E5EB4C-20E8-C648-BF3C-B3BD2B9CF9A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ooter Placeholder 4"/>
          <p:cNvSpPr txBox="1">
            <a:spLocks/>
          </p:cNvSpPr>
          <p:nvPr/>
        </p:nvSpPr>
        <p:spPr>
          <a:xfrm>
            <a:off x="7677667" y="6429032"/>
            <a:ext cx="673261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Hothouse 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7560-A51E-6142-BB3A-ACF1E19F98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1458913"/>
            <a:ext cx="770413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3744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3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 dirty="0"/>
              <a:t>Title of presentation goes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52" y="374900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Confidential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/>
          <a:stretch/>
        </p:blipFill>
        <p:spPr>
          <a:xfrm>
            <a:off x="0" y="2079610"/>
            <a:ext cx="4604994" cy="42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01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3" y="1449386"/>
            <a:ext cx="8417407" cy="4748214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 b="0" i="0">
                <a:latin typeface="Calibri"/>
                <a:cs typeface="Calibri"/>
              </a:defRPr>
            </a:lvl1pPr>
            <a:lvl2pPr>
              <a:spcBef>
                <a:spcPts val="0"/>
              </a:spcBef>
              <a:spcAft>
                <a:spcPts val="2400"/>
              </a:spcAft>
              <a:defRPr sz="2000" b="0" i="0">
                <a:latin typeface="Calibri"/>
                <a:cs typeface="Calibri"/>
              </a:defRPr>
            </a:lvl2pPr>
            <a:lvl3pPr>
              <a:spcBef>
                <a:spcPts val="0"/>
              </a:spcBef>
              <a:spcAft>
                <a:spcPts val="2400"/>
              </a:spcAft>
              <a:defRPr sz="2000" b="0" i="0">
                <a:latin typeface="Calibri"/>
                <a:cs typeface="Calibri"/>
              </a:defRPr>
            </a:lvl3pPr>
            <a:lvl4pPr>
              <a:defRPr sz="2000" b="0" i="0">
                <a:latin typeface="Calibri"/>
                <a:cs typeface="Calibri"/>
              </a:defRPr>
            </a:lvl4pPr>
            <a:lvl5pPr>
              <a:defRPr sz="2000" b="0" i="0">
                <a:latin typeface="Calibri"/>
                <a:cs typeface="Calibri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61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udenc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20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xfrm>
            <a:off x="0" y="6465888"/>
            <a:ext cx="9144000" cy="392112"/>
          </a:xfrm>
          <a:ln/>
        </p:spPr>
        <p:txBody>
          <a:bodyPr/>
          <a:lstStyle>
            <a:lvl1pPr algn="ctr">
              <a:defRPr lang="en-GB" sz="1000" b="0" i="0" u="none">
                <a:solidFill>
                  <a:srgbClr val="000000"/>
                </a:solidFill>
                <a:latin typeface="Pru Sans Normal"/>
              </a:defRPr>
            </a:lvl1pPr>
          </a:lstStyle>
          <a:p>
            <a:pPr>
              <a:defRPr/>
            </a:pPr>
            <a:r>
              <a:rPr lang="en-US" dirty="0"/>
              <a:t>Title of presentation goes here</a:t>
            </a:r>
            <a:endParaRPr sz="1200" dirty="0">
              <a:latin typeface="Times New Roman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465928D-8C7A-485D-9A54-FF061EF49706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5266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52438"/>
            <a:ext cx="6865937" cy="506412"/>
          </a:xfrm>
        </p:spPr>
        <p:txBody>
          <a:bodyPr lIns="0" tIns="0" rIns="0" bIns="0">
            <a:normAutofit/>
          </a:bodyPr>
          <a:lstStyle>
            <a:lvl1pPr algn="l">
              <a:defRPr sz="3000" b="1" i="0">
                <a:solidFill>
                  <a:srgbClr val="E21D33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4" y="1449386"/>
            <a:ext cx="4124325" cy="4676777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2400"/>
              </a:spcAft>
              <a:defRPr sz="2600"/>
            </a:lvl1pPr>
            <a:lvl2pPr>
              <a:spcBef>
                <a:spcPts val="0"/>
              </a:spcBef>
              <a:spcAft>
                <a:spcPts val="2400"/>
              </a:spcAft>
              <a:defRPr sz="2000"/>
            </a:lvl2pPr>
            <a:lvl3pPr>
              <a:spcBef>
                <a:spcPts val="0"/>
              </a:spcBef>
              <a:spcAft>
                <a:spcPts val="24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7135" y="1449387"/>
            <a:ext cx="3997927" cy="46767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0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u_PPT_Layout_v1-3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91429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17375"/>
                </a:solidFill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07F7B8-C24D-1B41-9BEC-30948AEBA53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358776" y="985483"/>
            <a:ext cx="6880224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1E963C9-753B-B14E-8478-303FF918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E963C9-753B-B14E-8478-303FF918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74AA45F-DA4F-AB4B-A624-5ECE63EFEA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011692F-4553-174B-95AC-AE8D401FEF0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1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14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74900"/>
            <a:ext cx="7239000" cy="974858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5648191"/>
            <a:ext cx="1898296" cy="9748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88286"/>
            <a:ext cx="2000098" cy="266699"/>
          </a:xfr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59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u_PPT_Layout_v2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884"/>
            <a:ext cx="9144000" cy="685571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734" y="1512079"/>
            <a:ext cx="6865936" cy="30203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>
                <a:solidFill>
                  <a:srgbClr val="E21D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239000" y="374900"/>
            <a:ext cx="1905000" cy="9748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5" y="374900"/>
            <a:ext cx="6865936" cy="969537"/>
          </a:xfrm>
        </p:spPr>
        <p:txBody>
          <a:bodyPr lIns="0" tIns="0" rIns="0" bIns="0" anchor="t" anchorCtr="0">
            <a:normAutofit/>
          </a:bodyPr>
          <a:lstStyle>
            <a:lvl1pPr algn="l">
              <a:defRPr sz="3000" b="1" i="0" baseline="0">
                <a:solidFill>
                  <a:srgbClr val="E21D33"/>
                </a:solidFill>
                <a:latin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7059237" y="6660576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40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rudence Version">
    <p:bg>
      <p:bgPr>
        <a:solidFill>
          <a:srgbClr val="E2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970000"/>
            <a:ext cx="6880224" cy="506412"/>
          </a:xfr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5900" y="2997200"/>
            <a:ext cx="10795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/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27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3700" y="382905"/>
            <a:ext cx="755650" cy="60452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8775" y="452438"/>
            <a:ext cx="6865937" cy="53498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21D33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Communications Sensitivity Type</a:t>
            </a:r>
            <a:endParaRPr lang="en-US" dirty="0">
              <a:solidFill>
                <a:srgbClr val="E21D33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58775" y="1006157"/>
            <a:ext cx="7640637" cy="184666"/>
          </a:xfrm>
          <a:prstGeom prst="rect">
            <a:avLst/>
          </a:prstGeom>
          <a:noFill/>
        </p:spPr>
        <p:txBody>
          <a:bodyPr wrap="square" lIns="0" t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Each communication material is required to prominently indicate its sensitivity type. Sensitivity types are listed below: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ltGray">
          <a:xfrm>
            <a:off x="358775" y="3542459"/>
            <a:ext cx="8100434" cy="7572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ltGray">
          <a:xfrm>
            <a:off x="358775" y="2796966"/>
            <a:ext cx="8100434" cy="75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358775" y="2051473"/>
            <a:ext cx="8100434" cy="757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358775" y="4299710"/>
            <a:ext cx="8100434" cy="757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 userDrawn="1"/>
        </p:nvSpPr>
        <p:spPr>
          <a:xfrm>
            <a:off x="447679" y="216439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962135"/>
                </a:solidFill>
              </a:rPr>
              <a:t>Highly Confidential</a:t>
            </a:r>
          </a:p>
        </p:txBody>
      </p:sp>
      <p:sp>
        <p:nvSpPr>
          <p:cNvPr id="19" name="Right Brace 18"/>
          <p:cNvSpPr/>
          <p:nvPr/>
        </p:nvSpPr>
        <p:spPr>
          <a:xfrm rot="16200000">
            <a:off x="1571714" y="957632"/>
            <a:ext cx="152863" cy="1755691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21" name="Content Placeholder 3"/>
          <p:cNvSpPr txBox="1">
            <a:spLocks/>
          </p:cNvSpPr>
          <p:nvPr userDrawn="1"/>
        </p:nvSpPr>
        <p:spPr>
          <a:xfrm>
            <a:off x="770299" y="1411421"/>
            <a:ext cx="1755692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Type</a:t>
            </a:r>
          </a:p>
        </p:txBody>
      </p:sp>
      <p:sp>
        <p:nvSpPr>
          <p:cNvPr id="23" name="Content Placeholder 3"/>
          <p:cNvSpPr txBox="1">
            <a:spLocks/>
          </p:cNvSpPr>
          <p:nvPr userDrawn="1"/>
        </p:nvSpPr>
        <p:spPr>
          <a:xfrm>
            <a:off x="4572000" y="1411421"/>
            <a:ext cx="2005194" cy="3465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/>
              <a:t>Description</a:t>
            </a:r>
          </a:p>
        </p:txBody>
      </p:sp>
      <p:sp>
        <p:nvSpPr>
          <p:cNvPr id="29" name="Content Placeholder 3"/>
          <p:cNvSpPr txBox="1">
            <a:spLocks/>
          </p:cNvSpPr>
          <p:nvPr userDrawn="1"/>
        </p:nvSpPr>
        <p:spPr>
          <a:xfrm>
            <a:off x="2785272" y="216990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Very sensitive business data that would cause damage to the business if it was shared with unauthorized people.  Examples include pre-announced financial reports </a:t>
            </a:r>
          </a:p>
        </p:txBody>
      </p:sp>
      <p:sp>
        <p:nvSpPr>
          <p:cNvPr id="35" name="Right Brace 34"/>
          <p:cNvSpPr/>
          <p:nvPr userDrawn="1"/>
        </p:nvSpPr>
        <p:spPr>
          <a:xfrm rot="16200000">
            <a:off x="5420795" y="-876477"/>
            <a:ext cx="152863" cy="5423909"/>
          </a:xfrm>
          <a:prstGeom prst="rightBrace">
            <a:avLst>
              <a:gd name="adj1" fmla="val 21394"/>
              <a:gd name="adj2" fmla="val 50556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36" name="Content Placeholder 3"/>
          <p:cNvSpPr txBox="1">
            <a:spLocks/>
          </p:cNvSpPr>
          <p:nvPr userDrawn="1"/>
        </p:nvSpPr>
        <p:spPr>
          <a:xfrm>
            <a:off x="447679" y="2891828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E21D33"/>
                </a:solidFill>
              </a:rPr>
              <a:t>Confidential</a:t>
            </a:r>
          </a:p>
        </p:txBody>
      </p:sp>
      <p:sp>
        <p:nvSpPr>
          <p:cNvPr id="37" name="Content Placeholder 3"/>
          <p:cNvSpPr txBox="1">
            <a:spLocks/>
          </p:cNvSpPr>
          <p:nvPr userDrawn="1"/>
        </p:nvSpPr>
        <p:spPr>
          <a:xfrm>
            <a:off x="2785272" y="2897332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Sensitive business data that could cause damage to the business is shared with unauthorized people.  Examples include contracts, security reports, forecasts</a:t>
            </a:r>
          </a:p>
        </p:txBody>
      </p:sp>
      <p:sp>
        <p:nvSpPr>
          <p:cNvPr id="38" name="Content Placeholder 3"/>
          <p:cNvSpPr txBox="1">
            <a:spLocks/>
          </p:cNvSpPr>
          <p:nvPr userDrawn="1"/>
        </p:nvSpPr>
        <p:spPr>
          <a:xfrm>
            <a:off x="447679" y="3634332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D97C34"/>
                </a:solidFill>
              </a:rPr>
              <a:t>General</a:t>
            </a:r>
          </a:p>
        </p:txBody>
      </p:sp>
      <p:sp>
        <p:nvSpPr>
          <p:cNvPr id="39" name="Content Placeholder 3"/>
          <p:cNvSpPr txBox="1">
            <a:spLocks/>
          </p:cNvSpPr>
          <p:nvPr userDrawn="1"/>
        </p:nvSpPr>
        <p:spPr>
          <a:xfrm>
            <a:off x="2785272" y="3639836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not intended for public consumption.  However, this can be shared with external partners, as required</a:t>
            </a:r>
          </a:p>
        </p:txBody>
      </p:sp>
      <p:sp>
        <p:nvSpPr>
          <p:cNvPr id="40" name="Content Placeholder 3"/>
          <p:cNvSpPr txBox="1">
            <a:spLocks/>
          </p:cNvSpPr>
          <p:nvPr userDrawn="1"/>
        </p:nvSpPr>
        <p:spPr>
          <a:xfrm>
            <a:off x="447679" y="4417049"/>
            <a:ext cx="2337594" cy="51114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436837"/>
                </a:solidFill>
              </a:rPr>
              <a:t>Public</a:t>
            </a:r>
          </a:p>
        </p:txBody>
      </p:sp>
      <p:sp>
        <p:nvSpPr>
          <p:cNvPr id="41" name="Content Placeholder 3"/>
          <p:cNvSpPr txBox="1">
            <a:spLocks/>
          </p:cNvSpPr>
          <p:nvPr userDrawn="1"/>
        </p:nvSpPr>
        <p:spPr>
          <a:xfrm>
            <a:off x="2785272" y="4422553"/>
            <a:ext cx="5423909" cy="5056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Business data that is specifically prepared and approved for public consumption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059237" y="6653447"/>
            <a:ext cx="2000098" cy="26669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9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9DF542B-25C9-AF4D-A591-D885FA616F8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00242-BB09-4840-A4B4-9AE4E890BF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7550" y="1458913"/>
            <a:ext cx="3781425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546B1-E65C-C84D-AB32-43AB668BD5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54550" y="1458913"/>
            <a:ext cx="376713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95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49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14C3E38-1737-B247-9397-9762CE5C7F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49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F8627-81FE-9C4F-8D05-F154079CA7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138" y="1458913"/>
            <a:ext cx="1827212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F7EDA7-6187-B846-95E6-4CE14A0957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644774" y="1458913"/>
            <a:ext cx="1828800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8D38EA6-94BC-974E-8D92-B3E2152397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0" y="1458913"/>
            <a:ext cx="3849688" cy="4803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50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4763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7A566DAF-9FA7-7C44-9F64-0AE2915C8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550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EE4FB9BC-EBBF-FB41-A9D7-90BECD27F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2862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1C41E36F-2816-3644-A8DD-0E507C4C02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1798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A7F5903C-36F9-7948-9510-E260CBD539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0736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026A54C0-6066-184B-A41D-6604C61C45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9674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93C63DF9-60BB-8C43-A5C6-A3F00BD958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18612" y="1466060"/>
            <a:ext cx="1197238" cy="4478149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6E1AB81-FB7B-944F-BEF5-625965C337D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8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5"/>
            <a:ext cx="6933085" cy="77786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A5366F2-DD5B-674B-9BA1-AE7503D1B2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0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92F7-57C6-4548-972C-9CF03E17A5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9138" y="1879600"/>
            <a:ext cx="7700962" cy="4383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7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4866" y="508001"/>
            <a:ext cx="586740" cy="46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2FCA7DF-2480-AE42-87EA-F0D36D0FC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630026"/>
            <a:ext cx="6933085" cy="770603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ts val="2800"/>
              </a:lnSpc>
              <a:defRPr sz="2400" b="0" baseline="0">
                <a:solidFill>
                  <a:srgbClr val="68737A"/>
                </a:solidFill>
              </a:defRPr>
            </a:lvl1pPr>
          </a:lstStyle>
          <a:p>
            <a:pPr lvl="0"/>
            <a:r>
              <a:rPr lang="en-US" dirty="0"/>
              <a:t>Click to edit master text style with long title copywriting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A325E5B-0354-114E-B9CE-0D2528DBF4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17558" y="422615"/>
            <a:ext cx="6933077" cy="156507"/>
          </a:xfrm>
          <a:prstGeom prst="rect">
            <a:avLst/>
          </a:prstGeom>
        </p:spPr>
        <p:txBody>
          <a:bodyPr lIns="9144" tIns="0" rIns="0" bIns="0" anchor="t" anchorCtr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7806259" y="6429032"/>
            <a:ext cx="615553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506848" y="6429227"/>
            <a:ext cx="176330" cy="10259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/>
              </a:defRPr>
            </a:lvl1pPr>
          </a:lstStyle>
          <a:p>
            <a:pPr marL="0" marR="0" lvl="0" indent="0" algn="r" defTabSz="457189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C7F51-0DDD-404E-A28A-E5625C45B7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8737A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ts val="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68737A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401" y="1458912"/>
            <a:ext cx="7703699" cy="4803776"/>
          </a:xfrm>
          <a:prstGeom prst="rect">
            <a:avLst/>
          </a:prstGeom>
        </p:spPr>
        <p:txBody>
          <a:bodyPr vert="horz" lIns="9144" tIns="0" rIns="0" bIns="0" rtlCol="0">
            <a:norm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450850" algn="l"/>
                <a:tab pos="909638" algn="l"/>
                <a:tab pos="1368425" algn="l"/>
                <a:tab pos="181451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Edit Master text styles</a:t>
            </a:r>
          </a:p>
          <a:p>
            <a:pPr marL="347472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Second level</a:t>
            </a:r>
          </a:p>
          <a:p>
            <a:pPr marL="521208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Courier New" panose="020F0502020204030204" pitchFamily="34" charset="0"/>
              <a:buChar char="o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Third level</a:t>
            </a:r>
          </a:p>
          <a:p>
            <a:pPr marL="694944" marR="0" lvl="3" indent="-171450" algn="l" defTabSz="173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Fourth level</a:t>
            </a:r>
          </a:p>
          <a:p>
            <a:pPr marL="868680" marR="0" lvl="4" indent="-1698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87379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Fifth level</a:t>
            </a:r>
          </a:p>
          <a:p>
            <a:pPr marL="1042416" marR="0" lvl="5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68737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6400" y="630025"/>
            <a:ext cx="6933600" cy="3493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8267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91" r:id="rId5"/>
    <p:sldLayoutId id="2147483692" r:id="rId6"/>
    <p:sldLayoutId id="2147483697" r:id="rId7"/>
    <p:sldLayoutId id="2147483693" r:id="rId8"/>
    <p:sldLayoutId id="2147483694" r:id="rId9"/>
    <p:sldLayoutId id="2147483695" r:id="rId10"/>
    <p:sldLayoutId id="2147483696" r:id="rId11"/>
    <p:sldLayoutId id="2147483698" r:id="rId12"/>
    <p:sldLayoutId id="2147483699" r:id="rId13"/>
    <p:sldLayoutId id="2147483701" r:id="rId14"/>
    <p:sldLayoutId id="2147483702" r:id="rId15"/>
    <p:sldLayoutId id="2147483783" r:id="rId16"/>
  </p:sldLayoutIdLst>
  <p:hf sldNum="0" hdr="0" ftr="0" dt="0"/>
  <p:txStyles>
    <p:titleStyle>
      <a:lvl1pPr algn="l" defTabSz="457189" rtl="0" eaLnBrk="1" latinLnBrk="0" hangingPunct="1">
        <a:lnSpc>
          <a:spcPts val="2800"/>
        </a:lnSpc>
        <a:spcBef>
          <a:spcPct val="0"/>
        </a:spcBef>
        <a:buNone/>
        <a:defRPr sz="2400" kern="1200">
          <a:solidFill>
            <a:srgbClr val="68737A"/>
          </a:solidFill>
          <a:latin typeface="Verdana"/>
          <a:ea typeface="+mj-ea"/>
          <a:cs typeface="+mj-cs"/>
        </a:defRPr>
      </a:lvl1pPr>
    </p:titleStyle>
    <p:bodyStyle>
      <a:lvl1pPr marL="171450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 panose="020B0604020202020204" pitchFamily="34" charset="0"/>
        <a:buChar char="•"/>
        <a:tabLst>
          <a:tab pos="450850" algn="l"/>
          <a:tab pos="909638" algn="l"/>
          <a:tab pos="1368425" algn="l"/>
          <a:tab pos="1814513" algn="l"/>
        </a:tabLst>
        <a:defRPr sz="1200" kern="1200" baseline="0">
          <a:solidFill>
            <a:schemeClr val="tx1"/>
          </a:solidFill>
          <a:latin typeface="Verdana"/>
          <a:ea typeface="+mn-ea"/>
          <a:cs typeface="+mn-cs"/>
        </a:defRPr>
      </a:lvl1pPr>
      <a:lvl2pPr marL="347472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System Font Regular"/>
        <a:buChar char="–"/>
        <a:tabLst/>
        <a:defRPr sz="1200" kern="1200">
          <a:solidFill>
            <a:schemeClr val="tx1"/>
          </a:solidFill>
          <a:latin typeface="Verdana"/>
          <a:ea typeface="+mn-ea"/>
          <a:cs typeface="+mn-cs"/>
        </a:defRPr>
      </a:lvl2pPr>
      <a:lvl3pPr marL="521208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Courier New" panose="020F0502020204030204" pitchFamily="34" charset="0"/>
        <a:buChar char="o"/>
        <a:tabLst/>
        <a:defRPr sz="1100" kern="1200">
          <a:solidFill>
            <a:schemeClr val="tx1"/>
          </a:solidFill>
          <a:latin typeface="Verdana"/>
          <a:ea typeface="+mn-ea"/>
          <a:cs typeface="+mn-cs"/>
        </a:defRPr>
      </a:lvl3pPr>
      <a:lvl4pPr marL="694944" marR="0" indent="-171450" algn="l" defTabSz="173736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itchFamily="2" charset="2"/>
        <a:buChar char="Ø"/>
        <a:tabLst/>
        <a:defRPr sz="1000" kern="1200">
          <a:solidFill>
            <a:schemeClr val="tx1"/>
          </a:solidFill>
          <a:latin typeface="Verdana"/>
          <a:ea typeface="+mn-ea"/>
          <a:cs typeface="+mn-cs"/>
        </a:defRPr>
      </a:lvl4pPr>
      <a:lvl5pPr marL="868680" marR="0" indent="-169863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itchFamily="2" charset="2"/>
        <a:buChar char="§"/>
        <a:tabLst/>
        <a:defRPr sz="900" kern="1200" baseline="0">
          <a:solidFill>
            <a:schemeClr val="tx1"/>
          </a:solidFill>
          <a:latin typeface="Verdana"/>
          <a:ea typeface="+mn-ea"/>
          <a:cs typeface="+mn-cs"/>
        </a:defRPr>
      </a:lvl5pPr>
      <a:lvl6pPr marL="1042416" marR="0" indent="-1714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Arial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919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304" userDrawn="1">
          <p15:clr>
            <a:srgbClr val="F26B43"/>
          </p15:clr>
        </p15:guide>
        <p15:guide id="6" orient="horz" pos="3945" userDrawn="1">
          <p15:clr>
            <a:srgbClr val="F26B43"/>
          </p15:clr>
        </p15:guide>
        <p15:guide id="7" orient="horz" pos="11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65" y="659130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063" y="635635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rgbClr val="717375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90372" y="6356351"/>
            <a:ext cx="2000098" cy="26669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98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8" y="6693139"/>
            <a:ext cx="9144000" cy="180000"/>
          </a:xfrm>
          <a:prstGeom prst="rect">
            <a:avLst/>
          </a:prstGeom>
          <a:solidFill>
            <a:srgbClr val="E21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3063" y="635635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rgbClr val="717375"/>
                </a:solidFill>
                <a:latin typeface="Calibri"/>
              </a:defRPr>
            </a:lvl1pPr>
          </a:lstStyle>
          <a:p>
            <a:pPr defTabSz="457200"/>
            <a:r>
              <a:rPr lang="en-US" dirty="0"/>
              <a:t>Title of presentation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6696000"/>
            <a:ext cx="720000" cy="18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pPr defTabSz="457200"/>
            <a:fld id="{67EC08D1-3983-4D69-99BA-27DE8309F208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373064" y="6694545"/>
            <a:ext cx="4198937" cy="178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791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452438"/>
            <a:ext cx="6880224" cy="5064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063" y="1449386"/>
            <a:ext cx="8417405" cy="474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665" y="6591301"/>
            <a:ext cx="4198937" cy="2667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 dirty="0"/>
              <a:t>Title of presentation goes here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059237" y="6591301"/>
            <a:ext cx="2000098" cy="26669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B07F7B8-C24D-1B41-9BEC-30948AEBA5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3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 baseline="0">
          <a:solidFill>
            <a:schemeClr val="tx1"/>
          </a:solidFill>
          <a:latin typeface="Calibri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D0581F-47A6-4711-B832-3589CED36EF8}"/>
              </a:ext>
            </a:extLst>
          </p:cNvPr>
          <p:cNvSpPr txBox="1"/>
          <p:nvPr/>
        </p:nvSpPr>
        <p:spPr>
          <a:xfrm>
            <a:off x="789802" y="2704911"/>
            <a:ext cx="5809008" cy="666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 4 – PVA HOT-HOUSE</a:t>
            </a:r>
          </a:p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power of Data Analytics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73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7DD-DDFF-4965-8A0E-246D24D8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Agents’ journey from Rookie to PE Diamond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FE96-B5A3-4ABF-BF06-42347A2B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4 - Increase </a:t>
            </a:r>
            <a:r>
              <a:rPr lang="en-US" dirty="0" err="1"/>
              <a:t>PruElite</a:t>
            </a:r>
            <a:r>
              <a:rPr lang="en-US" dirty="0"/>
              <a:t> conversion ratio &amp; retention rate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BEDD48-0212-46C4-88A5-BDA7A991F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795532"/>
              </p:ext>
            </p:extLst>
          </p:nvPr>
        </p:nvGraphicFramePr>
        <p:xfrm>
          <a:off x="717550" y="2121889"/>
          <a:ext cx="8426450" cy="2304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1CF29DE-2AF6-40FE-84A5-95395ADBCAF1}"/>
              </a:ext>
            </a:extLst>
          </p:cNvPr>
          <p:cNvSpPr/>
          <p:nvPr/>
        </p:nvSpPr>
        <p:spPr>
          <a:xfrm>
            <a:off x="566054" y="1318527"/>
            <a:ext cx="5726258" cy="310750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01B38-4A27-4653-9800-21AC5D13CCDD}"/>
              </a:ext>
            </a:extLst>
          </p:cNvPr>
          <p:cNvSpPr txBox="1"/>
          <p:nvPr/>
        </p:nvSpPr>
        <p:spPr>
          <a:xfrm>
            <a:off x="566053" y="1389087"/>
            <a:ext cx="57262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Area of focus</a:t>
            </a:r>
            <a:endParaRPr lang="en-GB" sz="1400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E132908-02E7-46EE-8B43-951A5FCA0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959408"/>
              </p:ext>
            </p:extLst>
          </p:nvPr>
        </p:nvGraphicFramePr>
        <p:xfrm>
          <a:off x="2564159" y="1800903"/>
          <a:ext cx="3239864" cy="1181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74263A-9F9F-4B14-9C43-788E912A4C0F}"/>
              </a:ext>
            </a:extLst>
          </p:cNvPr>
          <p:cNvSpPr/>
          <p:nvPr/>
        </p:nvSpPr>
        <p:spPr>
          <a:xfrm>
            <a:off x="566054" y="4653183"/>
            <a:ext cx="8113488" cy="1481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Find the set of PEs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Find their features BEFORE they became PEs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What are the events for a rookie to become PE</a:t>
            </a:r>
          </a:p>
          <a:p>
            <a:pPr marL="342900" indent="-342900">
              <a:lnSpc>
                <a:spcPct val="114000"/>
              </a:lnSpc>
              <a:buFontTx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Filter current rookies having similar features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Filter on rookies who are 50% and above to be PE target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6FFC7-D62E-4447-9887-1887C995E14E}"/>
              </a:ext>
            </a:extLst>
          </p:cNvPr>
          <p:cNvSpPr txBox="1"/>
          <p:nvPr/>
        </p:nvSpPr>
        <p:spPr>
          <a:xfrm>
            <a:off x="2143979" y="2861294"/>
            <a:ext cx="7818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ED1B2E"/>
                </a:solidFill>
              </a:rPr>
              <a:t>AI</a:t>
            </a:r>
            <a:endParaRPr lang="en-GB" sz="1400" dirty="0">
              <a:solidFill>
                <a:srgbClr val="ED1B2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B9E7D-B4C2-4CB5-A556-8C79600847F8}"/>
              </a:ext>
            </a:extLst>
          </p:cNvPr>
          <p:cNvSpPr txBox="1"/>
          <p:nvPr/>
        </p:nvSpPr>
        <p:spPr>
          <a:xfrm>
            <a:off x="3793164" y="2861294"/>
            <a:ext cx="7818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ED1B2E"/>
                </a:solidFill>
              </a:rPr>
              <a:t>AI</a:t>
            </a:r>
            <a:endParaRPr lang="en-GB" sz="1400" dirty="0">
              <a:solidFill>
                <a:srgbClr val="ED1B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3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7DD-DDFF-4965-8A0E-246D24D8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List of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FE96-B5A3-4ABF-BF06-42347A2B1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Group 4 - Increase </a:t>
            </a:r>
            <a:r>
              <a:rPr lang="en-US" dirty="0" err="1"/>
              <a:t>PruElite</a:t>
            </a:r>
            <a:r>
              <a:rPr lang="en-US" dirty="0"/>
              <a:t> conversion ratio &amp; retention rate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CAFBE4-6C29-4B6A-8544-E6F42C150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47660"/>
              </p:ext>
            </p:extLst>
          </p:nvPr>
        </p:nvGraphicFramePr>
        <p:xfrm>
          <a:off x="717550" y="1457181"/>
          <a:ext cx="8191024" cy="2091067"/>
        </p:xfrm>
        <a:graphic>
          <a:graphicData uri="http://schemas.openxmlformats.org/drawingml/2006/table">
            <a:tbl>
              <a:tblPr firstRow="1" bandCol="1">
                <a:tableStyleId>{9DCAF9ED-07DC-4A11-8D7F-57B35C25682E}</a:tableStyleId>
              </a:tblPr>
              <a:tblGrid>
                <a:gridCol w="4085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5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Variables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Weights</a:t>
                      </a:r>
                      <a:r>
                        <a:rPr lang="en-US" sz="1000" b="1" i="0" u="none" strike="noStrike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Which month did the agent activate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Who</a:t>
                      </a:r>
                      <a:r>
                        <a:rPr lang="en-US" sz="1000" u="none" strike="noStrike" baseline="0" dirty="0">
                          <a:effectLst/>
                        </a:rPr>
                        <a:t> is t</a:t>
                      </a:r>
                      <a:r>
                        <a:rPr lang="en-US" sz="1000" u="none" strike="noStrike" dirty="0">
                          <a:effectLst/>
                        </a:rPr>
                        <a:t>he first policy buyer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NR_APE_Contribution</a:t>
                      </a:r>
                      <a:r>
                        <a:rPr lang="en-US" sz="1000" u="none" strike="noStrike" dirty="0">
                          <a:effectLst/>
                        </a:rPr>
                        <a:t> in 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Agent_Age_Join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Timing of 1st Policy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Agent is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No. PE trained in  last 12ms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0.09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Group _Tenure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Leader_Age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%APE of PE Diamond/ # of</a:t>
                      </a:r>
                      <a:r>
                        <a:rPr lang="en-US" sz="1000" u="none" strike="noStrike" baseline="0" dirty="0">
                          <a:effectLst/>
                        </a:rPr>
                        <a:t> PE Diamond in Group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-0.03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heme/theme1.xml><?xml version="1.0" encoding="utf-8"?>
<a:theme xmlns:a="http://schemas.openxmlformats.org/drawingml/2006/main" name="Prudential_20190110_v5">
  <a:themeElements>
    <a:clrScheme name="Prudential_Colour_v8 1">
      <a:dk1>
        <a:srgbClr val="687379"/>
      </a:dk1>
      <a:lt1>
        <a:srgbClr val="FFFFFF"/>
      </a:lt1>
      <a:dk2>
        <a:srgbClr val="ED1B2E"/>
      </a:dk2>
      <a:lt2>
        <a:srgbClr val="D0D0CE"/>
      </a:lt2>
      <a:accent1>
        <a:srgbClr val="ED1B2E"/>
      </a:accent1>
      <a:accent2>
        <a:srgbClr val="F1AD79"/>
      </a:accent2>
      <a:accent3>
        <a:srgbClr val="F37682"/>
      </a:accent3>
      <a:accent4>
        <a:srgbClr val="F2C737"/>
      </a:accent4>
      <a:accent5>
        <a:srgbClr val="5CB8B2"/>
      </a:accent5>
      <a:accent6>
        <a:srgbClr val="1B365D"/>
      </a:accent6>
      <a:hlink>
        <a:srgbClr val="ED1B2E"/>
      </a:hlink>
      <a:folHlink>
        <a:srgbClr val="000000"/>
      </a:folHlink>
    </a:clrScheme>
    <a:fontScheme name="Office">
      <a:majorFont>
        <a:latin typeface="Verdana"/>
        <a:ea typeface=""/>
        <a:cs typeface=""/>
        <a:font script="Jpan" typeface="ＭＳ Ｐゴシック"/>
        <a:font script="Hang" typeface="맑은 고딕"/>
        <a:font script="Hans" typeface="微软雅黑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Verdana"/>
        <a:ea typeface=""/>
        <a:cs typeface=""/>
        <a:font script="Jpan" typeface="ＭＳ Ｐゴシック"/>
        <a:font script="Hang" typeface="맑은 고딕"/>
        <a:font script="Hans" typeface="微软雅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1200" smtClean="0"/>
        </a:defPPr>
      </a:lstStyle>
    </a:txDef>
  </a:objectDefaults>
  <a:extraClrSchemeLst/>
  <a:custClrLst>
    <a:custClr name="Grey 1">
      <a:srgbClr val="4E565C"/>
    </a:custClr>
    <a:custClr name="Grey 2">
      <a:srgbClr val="68737A"/>
    </a:custClr>
    <a:custClr name="Grey 3">
      <a:srgbClr val="A3ABB1"/>
    </a:custClr>
    <a:custClr name="Grey 4">
      <a:srgbClr val="C2C7CB"/>
    </a:custClr>
    <a:custClr name="Orange">
      <a:srgbClr val="EDA50A"/>
    </a:custClr>
    <a:custClr name="Light Orange">
      <a:srgbClr val="F2C737"/>
    </a:custClr>
    <a:custClr name="Deep Orange">
      <a:srgbClr val="E87722"/>
    </a:custClr>
    <a:custClr name="Peach">
      <a:srgbClr val="F1AD7A"/>
    </a:custClr>
    <a:custClr name="Pink">
      <a:srgbClr val="F47682"/>
    </a:custClr>
    <a:custClr name="Prudential Red">
      <a:srgbClr val="ED1B2E"/>
    </a:custClr>
  </a:custClrLst>
  <a:extLst>
    <a:ext uri="{05A4C25C-085E-4340-85A3-A5531E510DB2}">
      <thm15:themeFamily xmlns:thm15="http://schemas.microsoft.com/office/thememl/2012/main" name="Prudential_PowerPoint_4-3_Template [Read-Only]" id="{16C3ED6A-B394-4380-94D3-262EB19C9C16}" vid="{09344AA3-2344-4217-AAA3-4061E0A9D79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AD773D6491B0468DD741329B56D2CA" ma:contentTypeVersion="0" ma:contentTypeDescription="Create a new document." ma:contentTypeScope="" ma:versionID="a84dab2bb9c01dfd212a24ebbcbd898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837B14-860B-4F6B-B0F2-CBFE6801FC0F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32BC2D-5E09-4738-B2E2-F55EB91AF4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3EFE53-EC45-432A-A929-645DD151A1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Prudential_PowerPoint_4-3_Template</Template>
  <TotalTime>3280</TotalTime>
  <Words>176</Words>
  <Application>Microsoft Office PowerPoint</Application>
  <PresentationFormat>On-screen Show (4:3)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Arial</vt:lpstr>
      <vt:lpstr>Calibri</vt:lpstr>
      <vt:lpstr>Courier New</vt:lpstr>
      <vt:lpstr>Pru Sans Normal</vt:lpstr>
      <vt:lpstr>System Font Regular</vt:lpstr>
      <vt:lpstr>Times New Roman</vt:lpstr>
      <vt:lpstr>Verdana</vt:lpstr>
      <vt:lpstr>Wingdings</vt:lpstr>
      <vt:lpstr>Prudential_20190110_v5</vt:lpstr>
      <vt:lpstr>Custom Design</vt:lpstr>
      <vt:lpstr>1_Custom Design</vt:lpstr>
      <vt:lpstr>2_Custom Design</vt:lpstr>
      <vt:lpstr>3_Custom Design</vt:lpstr>
      <vt:lpstr>PowerPoint Presentation</vt:lpstr>
      <vt:lpstr>Agents’ journey from Rookie to PE Diamond</vt:lpstr>
      <vt:lpstr>List of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SS Stenersen</dc:creator>
  <cp:lastModifiedBy>Lam Tran</cp:lastModifiedBy>
  <cp:revision>163</cp:revision>
  <cp:lastPrinted>2019-04-03T00:56:17Z</cp:lastPrinted>
  <dcterms:created xsi:type="dcterms:W3CDTF">2019-02-07T04:57:27Z</dcterms:created>
  <dcterms:modified xsi:type="dcterms:W3CDTF">2019-06-07T10:57:55Z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msoLanguageIDEnglishUK</vt:lpwstr>
  </property>
  <property fmtid="{D5CDD505-2E9C-101B-9397-08002B2CF9AE}" pid="3" name="ContentTypeId">
    <vt:lpwstr>0x010100CFAD773D6491B0468DD741329B56D2CA</vt:lpwstr>
  </property>
  <property fmtid="{D5CDD505-2E9C-101B-9397-08002B2CF9AE}" pid="4" name="MSIP_Label_ed121db1-3721-4230-84e8-3331eb029bec_Enabled">
    <vt:lpwstr>True</vt:lpwstr>
  </property>
  <property fmtid="{D5CDD505-2E9C-101B-9397-08002B2CF9AE}" pid="5" name="MSIP_Label_ed121db1-3721-4230-84e8-3331eb029bec_SiteId">
    <vt:lpwstr>7007305e-2664-4e6b-b9a4-c4d5ccfd1524</vt:lpwstr>
  </property>
  <property fmtid="{D5CDD505-2E9C-101B-9397-08002B2CF9AE}" pid="6" name="MSIP_Label_ed121db1-3721-4230-84e8-3331eb029bec_Owner">
    <vt:lpwstr>devadeep.gupta@prudential.com.hk</vt:lpwstr>
  </property>
  <property fmtid="{D5CDD505-2E9C-101B-9397-08002B2CF9AE}" pid="7" name="MSIP_Label_ed121db1-3721-4230-84e8-3331eb029bec_SetDate">
    <vt:lpwstr>2019-03-21T01:59:03.7942936Z</vt:lpwstr>
  </property>
  <property fmtid="{D5CDD505-2E9C-101B-9397-08002B2CF9AE}" pid="8" name="MSIP_Label_ed121db1-3721-4230-84e8-3331eb029bec_Name">
    <vt:lpwstr>Restricted</vt:lpwstr>
  </property>
  <property fmtid="{D5CDD505-2E9C-101B-9397-08002B2CF9AE}" pid="9" name="MSIP_Label_ed121db1-3721-4230-84e8-3331eb029bec_Application">
    <vt:lpwstr>Microsoft Azure Information Protection</vt:lpwstr>
  </property>
  <property fmtid="{D5CDD505-2E9C-101B-9397-08002B2CF9AE}" pid="10" name="MSIP_Label_ed121db1-3721-4230-84e8-3331eb029bec_Extended_MSFT_Method">
    <vt:lpwstr>Automatic</vt:lpwstr>
  </property>
  <property fmtid="{D5CDD505-2E9C-101B-9397-08002B2CF9AE}" pid="11" name="Sensitivity">
    <vt:lpwstr>Restricted</vt:lpwstr>
  </property>
</Properties>
</file>